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0693400" cy="7556500"/>
  <p:notesSz cx="6797675" cy="9929813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eague Spartan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65" d="100"/>
          <a:sy n="65" d="100"/>
        </p:scale>
        <p:origin x="139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5BFEFC7D-EC20-3BB8-0D9B-92AE46934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38252"/>
              </p:ext>
            </p:extLst>
          </p:nvPr>
        </p:nvGraphicFramePr>
        <p:xfrm>
          <a:off x="337589" y="1841083"/>
          <a:ext cx="10071720" cy="495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620">
                  <a:extLst>
                    <a:ext uri="{9D8B030D-6E8A-4147-A177-3AD203B41FA5}">
                      <a16:colId xmlns:a16="http://schemas.microsoft.com/office/drawing/2014/main" val="3703002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19815101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049421221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91242717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294830240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095282709"/>
                    </a:ext>
                  </a:extLst>
                </a:gridCol>
              </a:tblGrid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664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70819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892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189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97155" y="-167566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81" r="-13276" b="-3784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12"/>
          <p:cNvSpPr txBox="1"/>
          <p:nvPr/>
        </p:nvSpPr>
        <p:spPr>
          <a:xfrm>
            <a:off x="7352914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17234" y="153044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3081" y="1530442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8928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20623" y="1530443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7558" y="1530441"/>
            <a:ext cx="1353333" cy="210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WEEKS SERVED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5984" y="2038221"/>
            <a:ext cx="14373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19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18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15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13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10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 September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30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45574" y="3288575"/>
            <a:ext cx="143730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25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22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20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17 June 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9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45574" y="4560864"/>
            <a:ext cx="144027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4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29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27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24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16 September</a:t>
            </a:r>
          </a:p>
        </p:txBody>
      </p:sp>
      <p:sp>
        <p:nvSpPr>
          <p:cNvPr id="27" name="Freeform 27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TextBox 52"/>
          <p:cNvSpPr txBox="1"/>
          <p:nvPr/>
        </p:nvSpPr>
        <p:spPr>
          <a:xfrm>
            <a:off x="445173" y="5806683"/>
            <a:ext cx="145982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11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8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6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August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23 September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EFB47E-06FF-E97B-E3E3-4965A8222366}"/>
              </a:ext>
            </a:extLst>
          </p:cNvPr>
          <p:cNvGrpSpPr/>
          <p:nvPr/>
        </p:nvGrpSpPr>
        <p:grpSpPr>
          <a:xfrm>
            <a:off x="0" y="6814790"/>
            <a:ext cx="10693402" cy="783654"/>
            <a:chOff x="0" y="6814790"/>
            <a:chExt cx="10693402" cy="783654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6814790"/>
              <a:ext cx="10693402" cy="783654"/>
              <a:chOff x="0" y="-28575"/>
              <a:chExt cx="4407140" cy="2808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407140" cy="252269"/>
              </a:xfrm>
              <a:custGeom>
                <a:avLst/>
                <a:gdLst/>
                <a:ahLst/>
                <a:cxnLst/>
                <a:rect l="l" t="t" r="r" b="b"/>
                <a:pathLst>
                  <a:path w="4407140" h="252269">
                    <a:moveTo>
                      <a:pt x="23293" y="0"/>
                    </a:moveTo>
                    <a:lnTo>
                      <a:pt x="4383846" y="0"/>
                    </a:lnTo>
                    <a:cubicBezTo>
                      <a:pt x="4390024" y="0"/>
                      <a:pt x="4395949" y="2454"/>
                      <a:pt x="4400317" y="6823"/>
                    </a:cubicBezTo>
                    <a:cubicBezTo>
                      <a:pt x="4404685" y="11191"/>
                      <a:pt x="4407140" y="17116"/>
                      <a:pt x="4407140" y="23293"/>
                    </a:cubicBezTo>
                    <a:lnTo>
                      <a:pt x="4407140" y="228976"/>
                    </a:lnTo>
                    <a:cubicBezTo>
                      <a:pt x="4407140" y="235154"/>
                      <a:pt x="4404685" y="241078"/>
                      <a:pt x="4400317" y="245447"/>
                    </a:cubicBezTo>
                    <a:cubicBezTo>
                      <a:pt x="4395949" y="249815"/>
                      <a:pt x="4390024" y="252269"/>
                      <a:pt x="4383846" y="252269"/>
                    </a:cubicBezTo>
                    <a:lnTo>
                      <a:pt x="23293" y="252269"/>
                    </a:lnTo>
                    <a:cubicBezTo>
                      <a:pt x="17116" y="252269"/>
                      <a:pt x="11191" y="249815"/>
                      <a:pt x="6823" y="245447"/>
                    </a:cubicBezTo>
                    <a:cubicBezTo>
                      <a:pt x="2454" y="241078"/>
                      <a:pt x="0" y="235154"/>
                      <a:pt x="0" y="228976"/>
                    </a:cubicBezTo>
                    <a:lnTo>
                      <a:pt x="0" y="23293"/>
                    </a:lnTo>
                    <a:cubicBezTo>
                      <a:pt x="0" y="17116"/>
                      <a:pt x="2454" y="11191"/>
                      <a:pt x="6823" y="6823"/>
                    </a:cubicBezTo>
                    <a:cubicBezTo>
                      <a:pt x="11191" y="2454"/>
                      <a:pt x="17116" y="0"/>
                      <a:pt x="23293" y="0"/>
                    </a:cubicBezTo>
                    <a:close/>
                  </a:path>
                </a:pathLst>
              </a:custGeom>
              <a:solidFill>
                <a:srgbClr val="99CA3C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4407139" cy="28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6049" y="7078972"/>
              <a:ext cx="2076780" cy="3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MILK, WATER, BREAD &amp;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FRESH FRUIT AVAILABLE DAILY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07216" y="7072449"/>
              <a:ext cx="1779641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MENU SUBJECT TO PRODUCT AVAILABLIITY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81718" y="7072449"/>
              <a:ext cx="4732527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IF YOU NEED ANY INFORMATION ON ALLERGENS OR HAVE SPECIAL DIETARY REQUIREMENTS, PLEASE NOTIFY YOUR SCHOOL ACCORDINGLY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F10DB-F935-0253-DA64-52D1EFF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6515" y="6993892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6CF90D-D1C6-8AD2-9E83-47AB9C3A0600}"/>
                </a:ext>
              </a:extLst>
            </p:cNvPr>
            <p:cNvCxnSpPr>
              <a:cxnSpLocks/>
            </p:cNvCxnSpPr>
            <p:nvPr/>
          </p:nvCxnSpPr>
          <p:spPr>
            <a:xfrm>
              <a:off x="8300673" y="7007237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4569F03-842F-3D43-8B69-238717852DFE}"/>
              </a:ext>
            </a:extLst>
          </p:cNvPr>
          <p:cNvSpPr txBox="1"/>
          <p:nvPr/>
        </p:nvSpPr>
        <p:spPr>
          <a:xfrm rot="16200000">
            <a:off x="-1009141" y="5594874"/>
            <a:ext cx="2349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PS Spring Summer 24 Belfast &amp; East Locality 1pENC</a:t>
            </a:r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BCAE9E0D-F02B-DCCE-E594-2BA1FF9E55D6}"/>
              </a:ext>
            </a:extLst>
          </p:cNvPr>
          <p:cNvGrpSpPr/>
          <p:nvPr/>
        </p:nvGrpSpPr>
        <p:grpSpPr>
          <a:xfrm>
            <a:off x="2024127" y="1909205"/>
            <a:ext cx="8362592" cy="1149207"/>
            <a:chOff x="4707" y="-30592"/>
            <a:chExt cx="11039634" cy="1974852"/>
          </a:xfrm>
        </p:grpSpPr>
        <p:sp>
          <p:nvSpPr>
            <p:cNvPr id="8" name="TextBox 41">
              <a:extLst>
                <a:ext uri="{FF2B5EF4-FFF2-40B4-BE49-F238E27FC236}">
                  <a16:creationId xmlns:a16="http://schemas.microsoft.com/office/drawing/2014/main" id="{343CE421-C617-5581-9047-0A8C2390641F}"/>
                </a:ext>
              </a:extLst>
            </p:cNvPr>
            <p:cNvSpPr txBox="1"/>
            <p:nvPr/>
          </p:nvSpPr>
          <p:spPr>
            <a:xfrm>
              <a:off x="4707" y="-22752"/>
              <a:ext cx="2169509" cy="1963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&amp; Sliced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Baked Potato / Coleslaw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Ice-Cream, Pears &amp; Chocolate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6" name="TextBox 42">
              <a:extLst>
                <a:ext uri="{FF2B5EF4-FFF2-40B4-BE49-F238E27FC236}">
                  <a16:creationId xmlns:a16="http://schemas.microsoft.com/office/drawing/2014/main" id="{023A6ABC-15B6-557D-0D96-16D27EF95841}"/>
                </a:ext>
              </a:extLst>
            </p:cNvPr>
            <p:cNvSpPr txBox="1"/>
            <p:nvPr/>
          </p:nvSpPr>
          <p:spPr>
            <a:xfrm>
              <a:off x="2232237" y="-19164"/>
              <a:ext cx="2143364" cy="1963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Homemade Cottage Pie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Spring Greens / Butternut Squash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Oven Baked Potato Wedges / Baked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Summer Fruit Cheesecake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D205BF03-2484-0CA7-B505-FB1D2EB7EBD3}"/>
                </a:ext>
              </a:extLst>
            </p:cNvPr>
            <p:cNvSpPr txBox="1"/>
            <p:nvPr/>
          </p:nvSpPr>
          <p:spPr>
            <a:xfrm>
              <a:off x="4385550" y="-26452"/>
              <a:ext cx="2231653" cy="1963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Meatballs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with Tomato &amp; Basil Sauce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Green Beans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Steamed Rice / Pasta Spirals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Sticky Date Pudding &amp; Custard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3" name="TextBox 44">
              <a:extLst>
                <a:ext uri="{FF2B5EF4-FFF2-40B4-BE49-F238E27FC236}">
                  <a16:creationId xmlns:a16="http://schemas.microsoft.com/office/drawing/2014/main" id="{13FD67F8-770C-C827-71C0-077AF2BDA8B8}"/>
                </a:ext>
              </a:extLst>
            </p:cNvPr>
            <p:cNvSpPr txBox="1"/>
            <p:nvPr/>
          </p:nvSpPr>
          <p:spPr>
            <a:xfrm>
              <a:off x="6637009" y="-30592"/>
              <a:ext cx="2185566" cy="17430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Roast Chicken,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Golden Krispie Square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B984A65-B339-8E2C-274B-2EB83D54D53B}"/>
                </a:ext>
              </a:extLst>
            </p:cNvPr>
            <p:cNvSpPr txBox="1"/>
            <p:nvPr/>
          </p:nvSpPr>
          <p:spPr>
            <a:xfrm>
              <a:off x="8841423" y="-30592"/>
              <a:ext cx="2202918" cy="1963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School “Chippy Day” Chicken  </a:t>
              </a:r>
              <a:r>
                <a:rPr lang="en-US" sz="900">
                  <a:solidFill>
                    <a:srgbClr val="000000"/>
                  </a:solidFill>
                  <a:latin typeface="Arimo"/>
                </a:rPr>
                <a:t>Goujons </a:t>
              </a:r>
              <a:endParaRPr lang="en-US" sz="9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Beans / Mushy Peas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Frozen Fruit Yoghurt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47" name="Group 41">
            <a:extLst>
              <a:ext uri="{FF2B5EF4-FFF2-40B4-BE49-F238E27FC236}">
                <a16:creationId xmlns:a16="http://schemas.microsoft.com/office/drawing/2014/main" id="{DB68D5AC-1681-4726-A7BE-82381B33AE1E}"/>
              </a:ext>
            </a:extLst>
          </p:cNvPr>
          <p:cNvGrpSpPr/>
          <p:nvPr/>
        </p:nvGrpSpPr>
        <p:grpSpPr>
          <a:xfrm>
            <a:off x="2026259" y="3145661"/>
            <a:ext cx="8380419" cy="1270797"/>
            <a:chOff x="-24437" y="-19050"/>
            <a:chExt cx="11148402" cy="2217986"/>
          </a:xfrm>
        </p:grpSpPr>
        <p:sp>
          <p:nvSpPr>
            <p:cNvPr id="48" name="TextBox 42">
              <a:extLst>
                <a:ext uri="{FF2B5EF4-FFF2-40B4-BE49-F238E27FC236}">
                  <a16:creationId xmlns:a16="http://schemas.microsoft.com/office/drawing/2014/main" id="{DDF46D02-2D36-9499-CEE2-5C405D592BDF}"/>
                </a:ext>
              </a:extLst>
            </p:cNvPr>
            <p:cNvSpPr txBox="1"/>
            <p:nvPr/>
          </p:nvSpPr>
          <p:spPr>
            <a:xfrm>
              <a:off x="-24437" y="-19048"/>
              <a:ext cx="2223432" cy="17703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Beans /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Ice-Cream &amp; Two Fruits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43">
              <a:extLst>
                <a:ext uri="{FF2B5EF4-FFF2-40B4-BE49-F238E27FC236}">
                  <a16:creationId xmlns:a16="http://schemas.microsoft.com/office/drawing/2014/main" id="{40437390-0BB2-1B56-3EFA-F371588EFD76}"/>
                </a:ext>
              </a:extLst>
            </p:cNvPr>
            <p:cNvSpPr txBox="1"/>
            <p:nvPr/>
          </p:nvSpPr>
          <p:spPr>
            <a:xfrm>
              <a:off x="2260053" y="-19050"/>
              <a:ext cx="2153520" cy="199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BBQ Pulled Pork Pizza Wrap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Boiled Rice / Oven Roasted Garlic &amp; Paprika Wedges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Jaffa Cake Pots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0" name="TextBox 44">
              <a:extLst>
                <a:ext uri="{FF2B5EF4-FFF2-40B4-BE49-F238E27FC236}">
                  <a16:creationId xmlns:a16="http://schemas.microsoft.com/office/drawing/2014/main" id="{07987502-882F-0460-ACAB-93301190D682}"/>
                </a:ext>
              </a:extLst>
            </p:cNvPr>
            <p:cNvSpPr txBox="1"/>
            <p:nvPr/>
          </p:nvSpPr>
          <p:spPr>
            <a:xfrm>
              <a:off x="4455976" y="-19050"/>
              <a:ext cx="2210438" cy="199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Garden Peas / Diced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Baby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45">
              <a:extLst>
                <a:ext uri="{FF2B5EF4-FFF2-40B4-BE49-F238E27FC236}">
                  <a16:creationId xmlns:a16="http://schemas.microsoft.com/office/drawing/2014/main" id="{4C558148-3416-35E6-515F-B2FB727FA0EF}"/>
                </a:ext>
              </a:extLst>
            </p:cNvPr>
            <p:cNvSpPr txBox="1"/>
            <p:nvPr/>
          </p:nvSpPr>
          <p:spPr>
            <a:xfrm>
              <a:off x="6696170" y="-19050"/>
              <a:ext cx="2209885" cy="199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Roast Gammon,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Fresh Fruit Salad &amp; Yoghurt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3" name="TextBox 46">
              <a:extLst>
                <a:ext uri="{FF2B5EF4-FFF2-40B4-BE49-F238E27FC236}">
                  <a16:creationId xmlns:a16="http://schemas.microsoft.com/office/drawing/2014/main" id="{49EC7467-24E2-7929-AA57-6229F56AF622}"/>
                </a:ext>
              </a:extLst>
            </p:cNvPr>
            <p:cNvSpPr txBox="1"/>
            <p:nvPr/>
          </p:nvSpPr>
          <p:spPr>
            <a:xfrm>
              <a:off x="8896096" y="-19050"/>
              <a:ext cx="2227869" cy="22179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Burger / Bean Burger </a:t>
              </a: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in Bap with Onions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Corn on the Cob / Pasta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Potato / Steamed Rice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Lemon Shortbread &amp; Melon Wedge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55" name="Group 28">
            <a:extLst>
              <a:ext uri="{FF2B5EF4-FFF2-40B4-BE49-F238E27FC236}">
                <a16:creationId xmlns:a16="http://schemas.microsoft.com/office/drawing/2014/main" id="{6484EF74-B542-058B-931F-5E9ABD1193CF}"/>
              </a:ext>
            </a:extLst>
          </p:cNvPr>
          <p:cNvGrpSpPr/>
          <p:nvPr/>
        </p:nvGrpSpPr>
        <p:grpSpPr>
          <a:xfrm>
            <a:off x="2005822" y="4356142"/>
            <a:ext cx="8338749" cy="1527278"/>
            <a:chOff x="-47638" y="-69214"/>
            <a:chExt cx="11118332" cy="2033270"/>
          </a:xfrm>
        </p:grpSpPr>
        <p:sp>
          <p:nvSpPr>
            <p:cNvPr id="58" name="TextBox 29">
              <a:extLst>
                <a:ext uri="{FF2B5EF4-FFF2-40B4-BE49-F238E27FC236}">
                  <a16:creationId xmlns:a16="http://schemas.microsoft.com/office/drawing/2014/main" id="{1CF16B82-C9DE-29AA-9C29-3FA876E73450}"/>
                </a:ext>
              </a:extLst>
            </p:cNvPr>
            <p:cNvSpPr txBox="1"/>
            <p:nvPr/>
          </p:nvSpPr>
          <p:spPr>
            <a:xfrm>
              <a:off x="-47638" y="-43487"/>
              <a:ext cx="2201959" cy="1179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Bolognaise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/ Broccoli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Pasta Spirals / Mashed Potato</a:t>
              </a:r>
            </a:p>
            <a:p>
              <a:pPr algn="ctr">
                <a:lnSpc>
                  <a:spcPts val="980"/>
                </a:lnSpc>
              </a:pPr>
              <a:endParaRPr lang="en-US" sz="6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Chocolate &amp; Orange Cookie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9" name="TextBox 30">
              <a:extLst>
                <a:ext uri="{FF2B5EF4-FFF2-40B4-BE49-F238E27FC236}">
                  <a16:creationId xmlns:a16="http://schemas.microsoft.com/office/drawing/2014/main" id="{04395E87-F66A-C1C0-093D-DA3D11FD789A}"/>
                </a:ext>
              </a:extLst>
            </p:cNvPr>
            <p:cNvSpPr txBox="1"/>
            <p:nvPr/>
          </p:nvSpPr>
          <p:spPr>
            <a:xfrm>
              <a:off x="2203137" y="-43487"/>
              <a:ext cx="2190323" cy="13503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Mushy or Garden Peas /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Raspberry Jelly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0" name="TextBox 31">
              <a:extLst>
                <a:ext uri="{FF2B5EF4-FFF2-40B4-BE49-F238E27FC236}">
                  <a16:creationId xmlns:a16="http://schemas.microsoft.com/office/drawing/2014/main" id="{9C57C238-6958-EB2A-B09C-B848CC24CDC7}"/>
                </a:ext>
              </a:extLst>
            </p:cNvPr>
            <p:cNvSpPr txBox="1"/>
            <p:nvPr/>
          </p:nvSpPr>
          <p:spPr>
            <a:xfrm>
              <a:off x="4446367" y="-43487"/>
              <a:ext cx="2224615" cy="10243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Diced Carrots &amp; Green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Noodles / Rice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1" name="TextBox 32">
              <a:extLst>
                <a:ext uri="{FF2B5EF4-FFF2-40B4-BE49-F238E27FC236}">
                  <a16:creationId xmlns:a16="http://schemas.microsoft.com/office/drawing/2014/main" id="{BD226D62-2546-E90A-8F3A-5725D7AC4DD7}"/>
                </a:ext>
              </a:extLst>
            </p:cNvPr>
            <p:cNvSpPr txBox="1"/>
            <p:nvPr/>
          </p:nvSpPr>
          <p:spPr>
            <a:xfrm>
              <a:off x="6679879" y="-58233"/>
              <a:ext cx="2224613" cy="16918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50" dirty="0">
                  <a:solidFill>
                    <a:srgbClr val="000000"/>
                  </a:solidFill>
                  <a:latin typeface="Arimo"/>
                </a:rPr>
                <a:t>Roast Turkey,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50" dirty="0">
                  <a:solidFill>
                    <a:srgbClr val="000000"/>
                  </a:solidFill>
                  <a:latin typeface="Arimo"/>
                </a:rPr>
                <a:t>Salmon &amp; Creamy Tomato Pasta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Pineapple Delight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3" name="TextBox 33">
              <a:extLst>
                <a:ext uri="{FF2B5EF4-FFF2-40B4-BE49-F238E27FC236}">
                  <a16:creationId xmlns:a16="http://schemas.microsoft.com/office/drawing/2014/main" id="{28CD8970-B2A5-2855-0298-DA61A7F889A5}"/>
                </a:ext>
              </a:extLst>
            </p:cNvPr>
            <p:cNvSpPr txBox="1"/>
            <p:nvPr/>
          </p:nvSpPr>
          <p:spPr>
            <a:xfrm>
              <a:off x="8957402" y="-69214"/>
              <a:ext cx="2113292" cy="20332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Hot Dog / Veggie Dog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with Tomato Ketchup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Mashed Potatoes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Ice-Cream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64" name="Group 34">
            <a:extLst>
              <a:ext uri="{FF2B5EF4-FFF2-40B4-BE49-F238E27FC236}">
                <a16:creationId xmlns:a16="http://schemas.microsoft.com/office/drawing/2014/main" id="{10460082-057F-77A2-81FC-C450E13718EE}"/>
              </a:ext>
            </a:extLst>
          </p:cNvPr>
          <p:cNvGrpSpPr/>
          <p:nvPr/>
        </p:nvGrpSpPr>
        <p:grpSpPr>
          <a:xfrm>
            <a:off x="2039493" y="5632524"/>
            <a:ext cx="8380297" cy="1273682"/>
            <a:chOff x="-7192" y="-54845"/>
            <a:chExt cx="11173730" cy="1698243"/>
          </a:xfrm>
        </p:grpSpPr>
        <p:sp>
          <p:nvSpPr>
            <p:cNvPr id="65" name="TextBox 35">
              <a:extLst>
                <a:ext uri="{FF2B5EF4-FFF2-40B4-BE49-F238E27FC236}">
                  <a16:creationId xmlns:a16="http://schemas.microsoft.com/office/drawing/2014/main" id="{13260143-F898-6EBF-E84F-49FFB5DF5BC9}"/>
                </a:ext>
              </a:extLst>
            </p:cNvPr>
            <p:cNvSpPr txBox="1"/>
            <p:nvPr/>
          </p:nvSpPr>
          <p:spPr>
            <a:xfrm>
              <a:off x="-7192" y="-47472"/>
              <a:ext cx="2183899" cy="1352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Beans &amp;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Homemade Flakemeal Biscuit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6" name="TextBox 36">
              <a:extLst>
                <a:ext uri="{FF2B5EF4-FFF2-40B4-BE49-F238E27FC236}">
                  <a16:creationId xmlns:a16="http://schemas.microsoft.com/office/drawing/2014/main" id="{C755A7ED-B929-A123-E4E9-D11FDAE4E9F7}"/>
                </a:ext>
              </a:extLst>
            </p:cNvPr>
            <p:cNvSpPr txBox="1"/>
            <p:nvPr/>
          </p:nvSpPr>
          <p:spPr>
            <a:xfrm>
              <a:off x="2247899" y="-49065"/>
              <a:ext cx="2177109" cy="15272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Ragu Italia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/ Diced Carrots /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Oven Roasted Potato / Wedges / Rice / Salad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Mandarin Orange Sponge &amp; Custard</a:t>
              </a:r>
            </a:p>
          </p:txBody>
        </p:sp>
        <p:sp>
          <p:nvSpPr>
            <p:cNvPr id="67" name="TextBox 37">
              <a:extLst>
                <a:ext uri="{FF2B5EF4-FFF2-40B4-BE49-F238E27FC236}">
                  <a16:creationId xmlns:a16="http://schemas.microsoft.com/office/drawing/2014/main" id="{FD6862E9-6BCE-3B64-8B7C-F8A4952BC51E}"/>
                </a:ext>
              </a:extLst>
            </p:cNvPr>
            <p:cNvSpPr txBox="1"/>
            <p:nvPr/>
          </p:nvSpPr>
          <p:spPr>
            <a:xfrm>
              <a:off x="4467706" y="-54845"/>
              <a:ext cx="2177020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Garden Peas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Boiled Rice / Mashed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>
                  <a:solidFill>
                    <a:srgbClr val="000000"/>
                  </a:solidFill>
                  <a:latin typeface="Arimo"/>
                </a:rPr>
                <a:t>Arctic Roll and Peaches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8" name="TextBox 38">
              <a:extLst>
                <a:ext uri="{FF2B5EF4-FFF2-40B4-BE49-F238E27FC236}">
                  <a16:creationId xmlns:a16="http://schemas.microsoft.com/office/drawing/2014/main" id="{0EC9C160-6578-9F63-A179-39D1EE6545A2}"/>
                </a:ext>
              </a:extLst>
            </p:cNvPr>
            <p:cNvSpPr txBox="1"/>
            <p:nvPr/>
          </p:nvSpPr>
          <p:spPr>
            <a:xfrm>
              <a:off x="6738127" y="-54845"/>
              <a:ext cx="2125037" cy="15234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Roast Gammon,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Homemade Brownie &amp; Orange Wedges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9" name="TextBox 39">
              <a:extLst>
                <a:ext uri="{FF2B5EF4-FFF2-40B4-BE49-F238E27FC236}">
                  <a16:creationId xmlns:a16="http://schemas.microsoft.com/office/drawing/2014/main" id="{6E9B59B1-9793-9FA5-BC53-FE3708375E39}"/>
                </a:ext>
              </a:extLst>
            </p:cNvPr>
            <p:cNvSpPr txBox="1"/>
            <p:nvPr/>
          </p:nvSpPr>
          <p:spPr>
            <a:xfrm>
              <a:off x="8925194" y="-54845"/>
              <a:ext cx="2241344" cy="16982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Goujons &amp; Sweet Chilli Dip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 Muffin &amp; Apple / Orange Juice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78e200-93af-4bb0-853c-2d0ce1f6469c" xsi:nil="true"/>
    <Details xmlns="8ea83546-cdca-4e03-9c40-670df3e35400" xsi:nil="true"/>
    <lcf76f155ced4ddcb4097134ff3c332f xmlns="8ea83546-cdca-4e03-9c40-670df3e3540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D0AD472901B7469C5F3AC817A0D161" ma:contentTypeVersion="18" ma:contentTypeDescription="Create a new document." ma:contentTypeScope="" ma:versionID="139629deda2fa9a31b8b611fbbee67ab">
  <xsd:schema xmlns:xsd="http://www.w3.org/2001/XMLSchema" xmlns:xs="http://www.w3.org/2001/XMLSchema" xmlns:p="http://schemas.microsoft.com/office/2006/metadata/properties" xmlns:ns2="8ea83546-cdca-4e03-9c40-670df3e35400" xmlns:ns3="1278e200-93af-4bb0-853c-2d0ce1f6469c" targetNamespace="http://schemas.microsoft.com/office/2006/metadata/properties" ma:root="true" ma:fieldsID="1303a4f2adcbc3384127479ba14dbfbb" ns2:_="" ns3:_="">
    <xsd:import namespace="8ea83546-cdca-4e03-9c40-670df3e35400"/>
    <xsd:import namespace="1278e200-93af-4bb0-853c-2d0ce1f64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a83546-cdca-4e03-9c40-670df3e354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Details" ma:index="20" nillable="true" ma:displayName="Details" ma:format="Dropdown" ma:internalName="Details">
      <xsd:simpleType>
        <xsd:restriction base="dms:Text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8e200-93af-4bb0-853c-2d0ce1f64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934425d-647c-4da9-b0fc-4339f7094b4c}" ma:internalName="TaxCatchAll" ma:showField="CatchAllData" ma:web="1278e200-93af-4bb0-853c-2d0ce1f64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3CB5BF-9A79-4EEC-B345-C20D9933269C}">
  <ds:schemaRefs>
    <ds:schemaRef ds:uri="8ea83546-cdca-4e03-9c40-670df3e35400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1278e200-93af-4bb0-853c-2d0ce1f6469c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960B22D-5319-4DFE-8ACD-1527ED6347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70C7E5-F0EE-40E5-A8BF-EE4588A6BB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a83546-cdca-4e03-9c40-670df3e35400"/>
    <ds:schemaRef ds:uri="1278e200-93af-4bb0-853c-2d0ce1f646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11929</TotalTime>
  <Words>504</Words>
  <Application>Microsoft Office PowerPoint</Application>
  <PresentationFormat>Custom</PresentationFormat>
  <Paragraphs>165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Arimo Bold</vt:lpstr>
      <vt:lpstr>Arial</vt:lpstr>
      <vt:lpstr>League Spartan</vt:lpstr>
      <vt:lpstr>Calibri</vt:lpstr>
      <vt:lpstr>Arimo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Trevor Clarke</dc:creator>
  <cp:lastModifiedBy>L Tolan</cp:lastModifiedBy>
  <cp:revision>22</cp:revision>
  <cp:lastPrinted>2024-02-08T08:58:14Z</cp:lastPrinted>
  <dcterms:created xsi:type="dcterms:W3CDTF">2006-08-16T00:00:00Z</dcterms:created>
  <dcterms:modified xsi:type="dcterms:W3CDTF">2024-02-08T11:35:07Z</dcterms:modified>
  <dc:identifier>DAFtH4vaNcA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0x01010085D0AD472901B7469C5F3AC817A0D161</vt:lpwstr>
  </property>
</Properties>
</file>