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7" r:id="rId2"/>
    <p:sldId id="273" r:id="rId3"/>
    <p:sldId id="259" r:id="rId4"/>
    <p:sldId id="272" r:id="rId5"/>
    <p:sldId id="258" r:id="rId6"/>
    <p:sldId id="270" r:id="rId7"/>
    <p:sldId id="260" r:id="rId8"/>
    <p:sldId id="262" r:id="rId9"/>
    <p:sldId id="264" r:id="rId10"/>
    <p:sldId id="266" r:id="rId11"/>
    <p:sldId id="269" r:id="rId12"/>
  </p:sldIdLst>
  <p:sldSz cx="12192000" cy="6858000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909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9909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53ACC529-1E5C-4E68-A6C5-1CCEDDA085B2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8185"/>
            <a:ext cx="2971800" cy="49909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9448185"/>
            <a:ext cx="2971800" cy="49909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7C3B1499-6124-47FF-B31B-DDF1B059B9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5420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2AE1-877F-41AC-9C9F-E9358D9906B8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E9D0-42E5-4BD7-A8BD-33C05EB55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23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2AE1-877F-41AC-9C9F-E9358D9906B8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E9D0-42E5-4BD7-A8BD-33C05EB55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634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C1D62AE1-877F-41AC-9C9F-E9358D9906B8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981AE9D0-42E5-4BD7-A8BD-33C05EB55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440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2AE1-877F-41AC-9C9F-E9358D9906B8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E9D0-42E5-4BD7-A8BD-33C05EB55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125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D62AE1-877F-41AC-9C9F-E9358D9906B8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1AE9D0-42E5-4BD7-A8BD-33C05EB55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128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2AE1-877F-41AC-9C9F-E9358D9906B8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E9D0-42E5-4BD7-A8BD-33C05EB55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92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2AE1-877F-41AC-9C9F-E9358D9906B8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E9D0-42E5-4BD7-A8BD-33C05EB55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078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2AE1-877F-41AC-9C9F-E9358D9906B8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E9D0-42E5-4BD7-A8BD-33C05EB55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612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2AE1-877F-41AC-9C9F-E9358D9906B8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E9D0-42E5-4BD7-A8BD-33C05EB55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971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2AE1-877F-41AC-9C9F-E9358D9906B8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E9D0-42E5-4BD7-A8BD-33C05EB55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119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2AE1-877F-41AC-9C9F-E9358D9906B8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E9D0-42E5-4BD7-A8BD-33C05EB55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224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C1D62AE1-877F-41AC-9C9F-E9358D9906B8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981AE9D0-42E5-4BD7-A8BD-33C05EB55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7980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frm=1&amp;source=images&amp;cd=&amp;cad=rja&amp;uact=8&amp;docid=Y9nEQD4VD9iXVM&amp;tbnid=OjkXfx9tu9yI9M:&amp;ved=0CAcQjRw&amp;url=http://www.debate.org/opinions/is-school-rules-necessary&amp;ei=kQEXVKqVHvOg7AacrYCgAw&amp;psig=AFQjCNGSHwMLFQvAtuJHXYzkt_FjiY-U7A&amp;ust=1410880255194605" TargetMode="Externa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thumbs.dreamstime.com/z/kids-playground-12545100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google.co.uk/url?sa=i&amp;rct=j&amp;q=&amp;esrc=s&amp;frm=1&amp;source=images&amp;cd=&amp;cad=rja&amp;uact=8&amp;docid=VYGhCSY17Fo_5M&amp;tbnid=w_XKq1wZ7bW58M:&amp;ved=0CAcQjRw&amp;url=http://www.pinterest.com/pin/569072102884854365/&amp;ei=HwAXVNSoOamL7AblhYHgDQ&amp;bvm=bv.75097201,d.ZGU&amp;psig=AFQjCNEArOJhgEvnf2mCUmaB8O5iPyc7Lg&amp;ust=141087988709796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.uk/url?sa=i&amp;rct=j&amp;q=&amp;esrc=s&amp;frm=1&amp;source=images&amp;cd=&amp;cad=rja&amp;uact=8&amp;docid=qSTbj6M8N9TnQM&amp;tbnid=vS3EyHTwyPvE7M:&amp;ved=0CAcQjRw&amp;url=http://www.pinterest.com/pin/419890365230529454/&amp;ei=bAAXVOyGFq_b7Aav7YHwCw&amp;psig=AFQjCNEArOJhgEvnf2mCUmaB8O5iPyc7Lg&amp;ust=1410879887097969" TargetMode="External"/><Relationship Id="rId5" Type="http://schemas.openxmlformats.org/officeDocument/2006/relationships/image" Target="../media/image16.jpeg"/><Relationship Id="rId4" Type="http://schemas.openxmlformats.org/officeDocument/2006/relationships/hyperlink" Target="http://www.google.co.uk/url?sa=i&amp;rct=j&amp;q=&amp;esrc=s&amp;frm=1&amp;source=images&amp;cd=&amp;cad=rja&amp;uact=8&amp;docid=o6wrqhZso9A8uM&amp;tbnid=7FUP3aUqnQ_arM:&amp;ved=0CAcQjRw&amp;url=http://www.health.harvard.edu/blog/two-techniques-for-reducing-stress-201104092235&amp;ei=TAAXVOeJLIuf7Ab8yYGwCw&amp;psig=AFQjCNEArOJhgEvnf2mCUmaB8O5iPyc7Lg&amp;ust=1410879887097969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0100" y="130532"/>
            <a:ext cx="5723468" cy="1828090"/>
          </a:xfrm>
        </p:spPr>
        <p:txBody>
          <a:bodyPr>
            <a:normAutofit fontScale="90000"/>
          </a:bodyPr>
          <a:lstStyle/>
          <a:p>
            <a:pPr lvl="0"/>
            <a:br>
              <a:rPr lang="en-GB" dirty="0"/>
            </a:br>
            <a:br>
              <a:rPr lang="en-GB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700" y="130532"/>
            <a:ext cx="10528300" cy="1828090"/>
          </a:xfrm>
        </p:spPr>
        <p:txBody>
          <a:bodyPr>
            <a:noAutofit/>
          </a:bodyPr>
          <a:lstStyle/>
          <a:p>
            <a:endParaRPr lang="en-GB" sz="6000" dirty="0">
              <a:solidFill>
                <a:schemeClr val="bg1"/>
              </a:solidFill>
              <a:latin typeface="Chalkboard SE Regular"/>
              <a:cs typeface="Chalkboard SE Regular"/>
            </a:endParaRPr>
          </a:p>
          <a:p>
            <a:endParaRPr lang="en-GB" sz="6000" dirty="0">
              <a:solidFill>
                <a:schemeClr val="bg1"/>
              </a:solidFill>
              <a:latin typeface="Chalkboard SE Regular"/>
              <a:cs typeface="Chalkboard SE Regular"/>
            </a:endParaRPr>
          </a:p>
          <a:p>
            <a:r>
              <a:rPr lang="en-GB" sz="6000" dirty="0">
                <a:solidFill>
                  <a:schemeClr val="bg1"/>
                </a:solidFill>
                <a:latin typeface="Chalkboard SE Regular"/>
                <a:cs typeface="Chalkboard SE Regular"/>
              </a:rPr>
              <a:t>                 Keeping You Safe </a:t>
            </a:r>
          </a:p>
          <a:p>
            <a:r>
              <a:rPr lang="en-GB" sz="6000" dirty="0">
                <a:solidFill>
                  <a:schemeClr val="bg1"/>
                </a:solidFill>
                <a:latin typeface="Chalkboard SE Regular"/>
                <a:cs typeface="Chalkboard SE Regular"/>
              </a:rPr>
              <a:t>                  and Feeling Happy</a:t>
            </a:r>
          </a:p>
          <a:p>
            <a:endParaRPr lang="en-GB" sz="6000" dirty="0">
              <a:latin typeface="Chalkboard SE Regular"/>
              <a:cs typeface="Chalkboard SE Regular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400" y="3860800"/>
            <a:ext cx="3628071" cy="314769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</p:spTree>
    <p:extLst>
      <p:ext uri="{BB962C8B-B14F-4D97-AF65-F5344CB8AC3E}">
        <p14:creationId xmlns:p14="http://schemas.microsoft.com/office/powerpoint/2010/main" val="2792422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halkboard SE Regular"/>
                <a:cs typeface="Chalkboard SE Regular"/>
              </a:rPr>
              <a:t>Around School</a:t>
            </a:r>
            <a:r>
              <a:rPr lang="en-GB" sz="3600" b="1" dirty="0">
                <a:solidFill>
                  <a:schemeClr val="bg1"/>
                </a:solidFill>
                <a:latin typeface="Chalkboard SE Regular"/>
                <a:cs typeface="Chalkboard SE Regular"/>
              </a:rPr>
              <a:t> </a:t>
            </a:r>
            <a:endParaRPr lang="en-US" sz="3600" b="1" dirty="0">
              <a:solidFill>
                <a:schemeClr val="bg1"/>
              </a:solidFill>
              <a:latin typeface="Chalkboard SE Regular"/>
              <a:cs typeface="Chalkboard SE 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8" y="2011680"/>
            <a:ext cx="9401581" cy="4135120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sz="11100" dirty="0">
                <a:solidFill>
                  <a:schemeClr val="bg1"/>
                </a:solidFill>
                <a:latin typeface="Chalkboard SE Regular"/>
                <a:cs typeface="Chalkboard SE Regular"/>
              </a:rPr>
              <a:t>Report anything/ anybody strange!</a:t>
            </a:r>
          </a:p>
          <a:p>
            <a:pPr lvl="0" fontAlgn="base">
              <a:buFont typeface="Wingdings" panose="05000000000000000000" pitchFamily="2" charset="2"/>
              <a:buChar char="q"/>
            </a:pPr>
            <a:r>
              <a:rPr lang="en-GB" sz="11100" dirty="0">
                <a:solidFill>
                  <a:schemeClr val="bg1"/>
                </a:solidFill>
                <a:latin typeface="Chalkboard SE Regular"/>
                <a:cs typeface="Chalkboard SE Regular"/>
              </a:rPr>
              <a:t> Hang up coats and bags - put them in a safe place!</a:t>
            </a:r>
          </a:p>
          <a:p>
            <a:pPr lvl="0" fontAlgn="base">
              <a:buFont typeface="Wingdings" panose="05000000000000000000" pitchFamily="2" charset="2"/>
              <a:buChar char="q"/>
            </a:pPr>
            <a:r>
              <a:rPr lang="en-GB" sz="11100" dirty="0">
                <a:solidFill>
                  <a:schemeClr val="bg1"/>
                </a:solidFill>
                <a:latin typeface="Chalkboard SE Regular"/>
                <a:cs typeface="Chalkboard SE Regular"/>
              </a:rPr>
              <a:t> Don't bring anything dangerous into school!</a:t>
            </a:r>
          </a:p>
          <a:p>
            <a:pPr lvl="0" fontAlgn="base">
              <a:buFont typeface="Wingdings" panose="05000000000000000000" pitchFamily="2" charset="2"/>
              <a:buChar char="q"/>
            </a:pPr>
            <a:r>
              <a:rPr lang="en-GB" sz="11100" dirty="0">
                <a:solidFill>
                  <a:schemeClr val="bg1"/>
                </a:solidFill>
                <a:latin typeface="Chalkboard SE Regular"/>
                <a:cs typeface="Chalkboard SE Regular"/>
              </a:rPr>
              <a:t> Be sensible in the toilets and give everyone their privacy!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111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1515" y="2011680"/>
            <a:ext cx="1828800" cy="18389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9840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ixed ethnic happy children love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09"/>
          <a:stretch/>
        </p:blipFill>
        <p:spPr bwMode="auto">
          <a:xfrm>
            <a:off x="6816080" y="2924945"/>
            <a:ext cx="2442998" cy="248025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data:image/jpeg;base64,/9j/4AAQSkZJRgABAQAAAQABAAD/2wCEAAkGBxQPDxUUEBAVFRAPFRAQFA8VFBUVEA8PFBcXFhYUFBQYHSggGBolGxQUITEhJSkrLi4uFx8zODMsNygtLisBCgoKDg0OGxAQGyscHBwrKywsLCw3LDQsLCwsLCwsLCwsLCwsLCwrLCssLCwsLCwsLCwsLCwsLCwsLDgsNyw3K//AABEIAKAA5AMBIgACEQEDEQH/xAAcAAABBQEBAQAAAAAAAAAAAAAAAQQFBgcCAwj/xABNEAABAwICAwcRBQUHBQEAAAABAAIDBBEFEgYhMQcTMkFRcaEWFyI0U2FjcnN0kZOys8HD4RQjJFKBM4KSsfAVJUJEVNHSQ1Vig/E1/8QAGQEBAAMBAQAAAAAAAAAAAAAAAAEDBAIF/8QAJBEAAgECBwEBAQEBAAAAAAAAAAECERMDBBIhMTJRM0EicWH/2gAMAwEAAhEDEQA/AKytJ3GOFV81J89ZstJ3GOFV81J89AW+o0wpI3uY6Wz43FjhY6nDavPq3o+7dCyHSxl8QqfLP+Cr08xa8gAagDr76ouOp1LTFVZv/VvR926EdW9H3boXz79odyN6Ub+7kb0rrVIru4Xp9BdW9H3boR1b0fduhfPu/u5G9KN/dyN6U1SF3C9PoLq3o+7dCOrej7t0L5+393IOlG/O5G9KapC7hen0D1b0fduhHVvR926F8/787kb0pd+dyNTVIXcL03/q3o+7dCOrej7t0LAN9dyN6Uu+O5G9KapC7hem/dW9H3boR1b0fduhYFvjuRvSjfHcjU1SF3C9N96t6Pu3Qjq2o+7dCwPO7kb0ozu5G9KapC7h+m+dW1H3boR1b0fduhYJmdyN6UZncjelNUhdwvTe+raj7t0I6tqPu3QsFzO5G9KTM7kb0pqkLuF6b31bUfduhHVvR926FgmZ3I3pRmdyN6U1SF3C9N76tqPu3Qjq2o+7dCwPO7kb0r0p+yFyBqJGpQ5yR3CUJuiPonB8bhrM+8Pzb0Wh2q1iRcLCMf7cqPOKn3jloO4yLR1PjxeyVn2P9uVHnFT7xysg6qoaoxihCF0QC0ncX4VXzUnz1my0ncX4VXzUnz0BU9JWXr6nyz/gqtXi0p5mq4Y+29bU+Xk+CqeKi07uZqyRf9sZn5DVCEK08wEqEoQkAugkXQQgAF0AgBKEJABdAIAXVkAgCUBKAlsgEslsugEWUgSyLLqyWyA5siy6sksgOUhC6QgOCvfDmXYfGK8SnuEMvGfGcq8Tg1ZTuaTuPizarx4fZKzvH+3Kjzip945aPuSiwqvHh9krOMf7cqPOKn3jlbhdUapcjFCEKw5BaTuMcKr5qT56zZaTuL8Kr5qT56AgsZZesqfLyfBU7Gxaod4rVd8UH4up8vL8FS9IO2XeKz4rDD6MZn5EelSKzjQqazfvqcPe1rxEZg19nC41ELSecot8FaASgJ1iGHyU0hjmjLHjXlPGOUHjClKHRsvhbLNUw08ct9730nNIBqJDRxd9KDS+CDC6AUpjGBupmsfvjJYZcwbNGSWFzdrTfYUVuCSQ00NQbGKovYj/AKZ4mu5wEoNLI1KAnuG4Y6cSlpAFPG6Z1762ggWHf1p9QYBv0bXtqqdpdf7p8mV7ddtdwhKi2QwC6srE/QmqGwRu4xaVuscR1qDqad0T3MeLPYS1wBBAI742oHFrk8gugn+DYPJWPcyHLma3PZxtcXA2/qpQaOwl29txGIz3tkyO3ou/KJb2v+iUCi2V0BKApui0afIJS+SOH7O9sTt9NgXm5sHDV/8AU3xTBZqW2+t7B3Blac0b+ZwQaXyRtktlN0mi88sbXgMDXjM3PI1pc3lAPEmGJ4c+mfkky5iA7sXBwse+OZBpaGVkik4MEmkp3TsZeJhIOvsrDaQ3jAUYSgaZyUif41hppZ3ROcHFgacwBAOYA7DzrxloJGwtlcwiKRxax5/xkC5sNtu+hFGNSpTAWXiPjOUUVN6Oj7k+M5U43U1ZPuaDuVC32rx4fYKzbH+3Knzip945aZuX8Kr8eD2Csyx/tyo84qfeOV2D0RpnyMUIQrTkFpO4vwqvmpPnrNlpO4vwqvmpPnoCHxQ/i6ny8nwVM0g7Zd4rPirjix/GVPl5PgqfpB207xW/FYYfRjM/Ijn7DzFWbT5oNVHcA3pqW38KrTth5irjpRhs1TUU7YYnvcaSmHYg2Go7XbB+q0nnxVYsb0dS6qwypZP2X2FscsEp1vZmJaY78hsk061Twx8UNNTsH6tuUY05lHSmijeHyyuElVK03YHN4MLeW2u5TjG6N9dDDVQNMhbGyCojaLvikj1BxaNZBH8lJ2+KHho4d9o6yB3BEYqmf+MkZ125wR6FY6d2+QU9E7ZVURc0H/DUBxdGf1sVBYVSPo6OqmnYY9/i+zQscLPkc83cQ067AAa0aWTOinpXMNnRU1K5p5CLkISnRHno+DHRV7yLHJDBbjDnvdmHQFXyNSv2KsZJh1TUxWDKx1NKWccc7HESNP6kFUMhQzmapQsGmIBdTm2s0lP/ACKgQFPaXvBdTgEHLS04NjexsdSgghE+SyaEQb5JUMBAMlNKwEmzQSWi5PIpPBcAgicXNmjqqmHsmUrHBjC8bNZ4duQKJ0Pbd1SALk0s4sNp2agF66P4HLHIyecGCCBzZDI/sScuvK1u0k7P1XR3HhbDnJNU4e9wY58tRVl7w1pv2DderiANgusPpZaOkqPtQLIZWFkcDzrfMdjmt4rcq9qnHJIaWKaDsN/qauTKdYcy4s1w49qZV1OyvY6enu2eMZpqUuL7t43wk8XeQl0/OT0xjC5amGjdFC6QCnDSWi4aQ7YSq/iGHyUxAmjLC4ZgCNZGy6n6zf30FGYN9OqdrhEXcThYnL+qi6XDJn1UMc7JAZntH3gddzAeytfisoZzJVJbE8TNBJSMaddNFmljvqeZiC9pHMAobSfDmwTfdG8E7RNCfBu4v0OpS+MaXy/aJQxsRY172tLomuOVpsNZ27F51dYcQoHue1omoXNcMjcoNPJqPYjZYtUkyo9iTxahicGV9SC6HeKe0Lds09rWcf8AC3ZrVPxnFZKuTPKRqGVkY1MiZ+Vo5FYa7GJKWKiMZBa+mLXxO1xytD9jm/qdaZz4XFWsdLQgslYM0tCTcgfmhd/iHeUMS34K0VOaO/sP33KCJU5o/wDsP33qjG6luU7mi7l22r8eD2Csyx/tyo84qfeOWmblu2r8eD2Cszx/tyo84qfeOV2D0RpnyMUIQrTkFpO4xwqvmpPnrNlpO4xwqvmpPnoCDxc/jKny8nwVR0h7afzNVsxo/jKny8nwVU0i7bfzNWKHdjM/Ij7KXm0jqnxCI1L97ADcoOW7RqAJGsqJC6C0HmptAAnNFWSQuzQyOY/Zma4gkchttTcLoKAOKyskndmmkdI7ZmcSSByC+xcPkLrZnE2AaLkmzRsAvxLzC6UkjhlW8RmMPcInuD3R37FzhsJHKvJIEqgCgLpcpVJA4o6t8Lw+J5Y8bHNNiu6utkmdmlkc88Rc4m3NfYmt0t0Jqezqhxa1hcSxmYtZfsWl22w4r2XdFWvgkbJE4tezWHD+VuMJtdJdBUfwYvPGCI53sDyXFrXFozHWTYbF5PxGVz2vdNIXsvleXuLmX25TxJrdISgqxSUB5F7EgOFiASMw5Dyhc3SEoAJSskLTdri1w2OBIIvt1hcXSEoAKnMB7X/fk+CgSVOYGfww8pJ8FVi9TTlO5o25XtqvHh9grNMf7cqPOKn3jlpW5T/mvHh9grNcf7cqPOKn3jldhdEap8jFCEKw5BaTuL8Kr5qT56zZaTuMcKr5qT56Ar+Nn8ZU+Xk+CquPn8U/marRjh/G1Pl5Pgqrjh/Ev5mrHDsxmfmMwpPB8J+05vv4YsmX9q/Lmvfg8trdKjAlV55qLN1FVJF4jDKBxxzNdzXTet0VqoI3SSw5WRjM5xc3Z3tetemED+6q3ylJ6buVfkNxrOz9bKdjt6R9ieHvppTHKAHtykgG4s4XGtd/2e/7O2bVvb5DCNfZZwAbkcmtTOm9M+Svdvcb33ZCRla52rIORFbTPiwiMSRuY4Vbjle0tdYs1Gx5iooTp3Z1U6JCJ5Y+vpmvbta4uaRz3GpQ2J0O8Py77HJqDs8TszdfFflVn0t0cqqiulfFTucx2Sz9QB7EA2uVVK+hkp5DHMwseACWm2w7NiliSp+HhdS+A4L9r3wmZkTKcMe97wTZjiRcAeKoe6seh8ZlbVwtF3zU5yt5XsdcDpUI5iqs9abCaOpJipZpt/DXOY6RrRHMWi+UAa23ULg9CaqdkTXBrpTlDnbAbE6wOZTsETMJzPkka+uLS2OBmttPmFi+R3LbYFBYFPvVVA/8ksZv3swB/mpOmuKngISX5ALuzZLcrr5belPKPB5Jar7NqbKC5pzHU0tBJuRzI0iZvFdPbVvcznj+LMFbREBjr3jguifUX7xi2oFHcoGZWWfRyBjInSV7YzNEyXI6Nzj2W3KWnYqux2ocys2PQPlpKFzGOfaCRhLWudYteNttm1QiI032IjFKWOJwENQJwRcuaxzA032a9qd4PhMb4nVFVKY6aNwYMovLNIRfIy+zVxqKnpZGC74ntadQLmOaCeS5CsdNR/bcPhigkjEtPJM+SF7wxz89srm326gQiCW4xrRQyROMBmhlYLtjks9k3eDhwSoO6lcU0cqKVmeWMb3exe1we1p5HW2KHJRkS/6KSpzAz+HHlJPgoElTeBn7j99/wVeJ1NGU7mk7lH+a8eH2Cs2x/tyo84qfeOWk7k/+a8eH2Ss2x/tyo84qfeOVuF1RqlyMUIQrDkFpO4xwqvmpPnrNlpO4vwqvmpPnoCt48fxtT5eT4Kq4wfxDuZqtGkHb1T5eT4Kq4qfv3czVkj2YzHzG4SpEqtPNLFgX/wCdiHNSH9c71XzsPMvWGrexj2NeQybKHt4nhpu2/MSV5KSW6ou2leO1EJgbDO9kb6anflbq7IixN9p2JnU1kk2EZppHPc2saA95JIbvd7XP9a1WHyF1szibANFyTZo2AX2BLvpy5cxyXzZLnLmta9tl7arpU617lt0ypaibEJREyZ7RksGh5YOxGy2pVytoZYCN/iewvuRnBBdbba+3aPSnMmklW5oaaqWzRYAOy6hzbUxqaySW2+yPflvbO4usDttfZxIxJp7nmrFoKfxTvIVGvk7FVtPMMxJ9M9zo7ZnMfEbi/YvFjbvoiIujqTVHjkdWxsWIi+oBla0ATRH/AM/ztUdieFvo6hrJCCCWPZI3gSx5h2TSooak+fi0jqYU7iDGx2dhI7OPVwWO4mnkSpOqvJJ6aQukxSdjBme+QNa0bS4tFgrG6QCumaCD9lw90T3Dje1gB/mq6dMqi1wIhNlyfaRGN/y7OFy99ReD4s+lkL2hrs7XMe14zNka7hB3Opqdakn/AKMA6w9CttRis1PhlGYJnx5n1LXZTbNlIIv6T6U0bpaY9cFHSxO/O2PM4c2bYvGj0ocyPe5aeGdueSUb63gPkN32tylCE0v0YV+MT1AAmnfI1puGudcA7L25VHkg8mpTOJY82eMsFHTxXIO+RtIeLcQK7o9JA2Jsc9JBO2IZWFwLJGt5Mzdqg52ryOdBdb6hh/YPppjN+UADsHHv3vb9VWGnUL7VN4hpG6SEwwwR08LyC9kV80pGzO86yO8oO6CTXCFupnBD9z++5Ql1MYKfuv3nKvE4NGU7mn7kuyq8eH2Ss3x/tyo84qfeOWj7kmyq8eH2Ss5x/typ84qfeOVuF1NUuRghCFYcgtJ3F+FV81J89ZstJ3GOFV81J89AVfSE/jqny0nwVVxM/fu5mq0aSH8dU+Wf8FVcQP3x5mrLHsMx8zySrkJVYeaKn8ODVDwCymmIOsOEbrEcoNlHqSGPVIaGiqmDWgNDRI4AAbAFJKp+ns3RurI1Uk38BXoNFqz/AEcv8KZHGKg7amb1r/8Adcf2nN/qJfWv/wB02J/kkepat/0cv8P1St0UrT/k5f1AHxUb/aM3d5fWv/3SPr5TtmlPPI8/FNh/JNDQyt46cjnewfFdjQqq4xE3xpmD4qtveXcJxPOSf5rjIOQehNhWPhZ+oyo430+vw7EdRlR+en9exVjIOQegJMg5B6AmwqvC0HQyo7pT+vYkOhlR+en17Pv2a1WMg5B6EmQcg9ATYVXhaDoXUd0p+bf2JDoZUd0px/72KsZByD0BJkHIPQmwqvCz9RVUdhgPNOxM8V0anpY98lEeQEDsZWONzs1A3UHvY/KPQEBoGwBNiKrw7JSXSIUHIKWwY/d/vFRKk8IP3Z8YrmfBrync1Pci4NV48PslZzj/AG5UecVPvHLRdyDg1Xjw+yVnWP8AblR5xU+8crMPqapcjFCEKw5BaTuMcKr5qT56zZaTuL8Kr5qT56AqOk5/H1Pln/BVetP3p5mqy6VH+8Knyz/gqzV/tDq4gskX/TJzCbwtjzQj+tiP62K2qPO0S8FulXKP0KVQ0S8OkXSen0Iv3uhKjRLw6ui65v3ii/P0pUaJeHV0XXF+8fQi/wDVilRol4dpLrm/ePoRfn9BSo0S8OrpLpP62I/rYlUNEvBbpF6U0Ye9rXOytcQC/KSGDlsNZU31Pwf9yh9W/wD5ISsOT/CAQp/qfg/7lD6t/wDyUPXU4jkc1rxI1trSNBDX6r3AKl7B4U1+HghJ+nQj9FFURol4Kn+FnsDzlMP62J5h5s085XGI9jVlItT3RrG48ewqvHi9krO8f7cqPOKn3jloW43wKnx4vZKz3H+3Knzip945W4XVGifIxQhCsOQWk7jHCq+ak+es2Wk7jHCq+ak+egKVpaf7wqfLPUTmW14hue0k8z5X75nlcXus+wueQWTfrY0XhfWfRZHgybqXrESVDHMyMy2PrY0XhfWfRHWxovC+s+iixMm6jHc6M62LrY0XhfWfRHWxovC+s+iWJi6jHt8PKjfTyrYetjReF9Z9EdbGi8L6z6JYmLsTHxO78xXQqnfnK17rY0XhfWfRHWxovC+s+iWZi7EyMV0g/wCo70roYjL3R3pWtdbGi8L6z6I62NF4X1n0SzMi7Hwyb+05e6u9KQ4jJ3R3pWtdbGi8L6z6I62NF4X1n0SzMXY+GRmuf+crk1TvzFa91saLwvrPojrY0XhfWfRLMybsTHzOeUpN8Ww9bGi8L6z6I62NF4X1n0SxMXYmO50Z1sXWxovC+s+iOtjReF9Z9EsTF2JjudJmWx9bGi8L6z6I62NF4X1n0SxMXUY5mRmWx9bGi8L6z6I62NF4X1n0SxMXURu4wfu6nx4vZKz/AB/tyo84qfeOW36OaNw4e14gzWlLXOzOzawLC3pWH4/25UecVPvHLTBUjRlEnV1GKEIXZB/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658939" y="-914400"/>
            <a:ext cx="27146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4" descr="data:image/jpeg;base64,/9j/4AAQSkZJRgABAQAAAQABAAD/2wCEAAkGBxQPDxUUEBAVFRAPFRAQFA8VFBUVEA8PFBcXFhYUFBQYHSggGBolGxQUITEhJSkrLi4uFx8zODMsNygtLisBCgoKDg0OGxAQGyscHBwrKywsLCw3LDQsLCwsLCwsLCwsLCwsLCwrLCssLCwsLCwsLCwsLCwsLCwsLDgsNyw3K//AABEIAKAA5AMBIgACEQEDEQH/xAAcAAABBQEBAQAAAAAAAAAAAAAAAQQFBgcCAwj/xABNEAABAwICAwcRBQUHBQEAAAABAAIDBBEFEgYhMQcTMkFRcaEWFyI0U2FjcnN0kZOys8HD4RQjJFKBM4KSsfAVJUJEVNHSQ1Vig/E1/8QAGQEBAAMBAQAAAAAAAAAAAAAAAAEDBAIF/8QAJBEAAgECBwEBAQEBAAAAAAAAAAECERMDBBIhMTJRM0EicWH/2gAMAwEAAhEDEQA/AKytJ3GOFV81J89ZstJ3GOFV81J89AW+o0wpI3uY6Wz43FjhY6nDavPq3o+7dCyHSxl8QqfLP+Cr08xa8gAagDr76ouOp1LTFVZv/VvR926EdW9H3boXz79odyN6Ub+7kb0rrVIru4Xp9BdW9H3boR1b0fduhfPu/u5G9KN/dyN6U1SF3C9PoLq3o+7dCOrej7t0L5+393IOlG/O5G9KapC7hen0D1b0fduhHVvR926F8/787kb0pd+dyNTVIXcL03/q3o+7dCOrej7t0LAN9dyN6Uu+O5G9KapC7hem/dW9H3boR1b0fduhYFvjuRvSjfHcjU1SF3C9N96t6Pu3Qjq2o+7dCwPO7kb0ozu5G9KapC7h+m+dW1H3boR1b0fduhYJmdyN6UZncjelNUhdwvTe+raj7t0I6tqPu3QsFzO5G9KTM7kb0pqkLuF6b31bUfduhHVvR926FgmZ3I3pRmdyN6U1SF3C9N76tqPu3Qjq2o+7dCwPO7kb0r0p+yFyBqJGpQ5yR3CUJuiPonB8bhrM+8Pzb0Wh2q1iRcLCMf7cqPOKn3jloO4yLR1PjxeyVn2P9uVHnFT7xysg6qoaoxihCF0QC0ncX4VXzUnz1my0ncX4VXzUnz0BU9JWXr6nyz/gqtXi0p5mq4Y+29bU+Xk+CqeKi07uZqyRf9sZn5DVCEK08wEqEoQkAugkXQQgAF0AgBKEJABdAIAXVkAgCUBKAlsgEslsugEWUgSyLLqyWyA5siy6sksgOUhC6QgOCvfDmXYfGK8SnuEMvGfGcq8Tg1ZTuaTuPizarx4fZKzvH+3Kjzip945aPuSiwqvHh9krOMf7cqPOKn3jlbhdUapcjFCEKw5BaTuMcKr5qT56zZaTuL8Kr5qT56AgsZZesqfLyfBU7Gxaod4rVd8UH4up8vL8FS9IO2XeKz4rDD6MZn5EelSKzjQqazfvqcPe1rxEZg19nC41ELSecot8FaASgJ1iGHyU0hjmjLHjXlPGOUHjClKHRsvhbLNUw08ct9730nNIBqJDRxd9KDS+CDC6AUpjGBupmsfvjJYZcwbNGSWFzdrTfYUVuCSQ00NQbGKovYj/AKZ4mu5wEoNLI1KAnuG4Y6cSlpAFPG6Z1762ggWHf1p9QYBv0bXtqqdpdf7p8mV7ddtdwhKi2QwC6srE/QmqGwRu4xaVuscR1qDqad0T3MeLPYS1wBBAI742oHFrk8gugn+DYPJWPcyHLma3PZxtcXA2/qpQaOwl29txGIz3tkyO3ou/KJb2v+iUCi2V0BKApui0afIJS+SOH7O9sTt9NgXm5sHDV/8AU3xTBZqW2+t7B3Blac0b+ZwQaXyRtktlN0mi88sbXgMDXjM3PI1pc3lAPEmGJ4c+mfkky5iA7sXBwse+OZBpaGVkik4MEmkp3TsZeJhIOvsrDaQ3jAUYSgaZyUif41hppZ3ROcHFgacwBAOYA7DzrxloJGwtlcwiKRxax5/xkC5sNtu+hFGNSpTAWXiPjOUUVN6Oj7k+M5U43U1ZPuaDuVC32rx4fYKzbH+3Knzip945aZuX8Kr8eD2Csyx/tyo84qfeOV2D0RpnyMUIQrTkFpO4vwqvmpPnrNlpO4vwqvmpPnoCHxQ/i6ny8nwVM0g7Zd4rPirjix/GVPl5PgqfpB207xW/FYYfRjM/Ijn7DzFWbT5oNVHcA3pqW38KrTth5irjpRhs1TUU7YYnvcaSmHYg2Go7XbB+q0nnxVYsb0dS6qwypZP2X2FscsEp1vZmJaY78hsk061Twx8UNNTsH6tuUY05lHSmijeHyyuElVK03YHN4MLeW2u5TjG6N9dDDVQNMhbGyCojaLvikj1BxaNZBH8lJ2+KHho4d9o6yB3BEYqmf+MkZ125wR6FY6d2+QU9E7ZVURc0H/DUBxdGf1sVBYVSPo6OqmnYY9/i+zQscLPkc83cQ067AAa0aWTOinpXMNnRU1K5p5CLkISnRHno+DHRV7yLHJDBbjDnvdmHQFXyNSv2KsZJh1TUxWDKx1NKWccc7HESNP6kFUMhQzmapQsGmIBdTm2s0lP/ACKgQFPaXvBdTgEHLS04NjexsdSgghE+SyaEQb5JUMBAMlNKwEmzQSWi5PIpPBcAgicXNmjqqmHsmUrHBjC8bNZ4duQKJ0Pbd1SALk0s4sNp2agF66P4HLHIyecGCCBzZDI/sScuvK1u0k7P1XR3HhbDnJNU4e9wY58tRVl7w1pv2DderiANgusPpZaOkqPtQLIZWFkcDzrfMdjmt4rcq9qnHJIaWKaDsN/qauTKdYcy4s1w49qZV1OyvY6enu2eMZpqUuL7t43wk8XeQl0/OT0xjC5amGjdFC6QCnDSWi4aQ7YSq/iGHyUxAmjLC4ZgCNZGy6n6zf30FGYN9OqdrhEXcThYnL+qi6XDJn1UMc7JAZntH3gddzAeytfisoZzJVJbE8TNBJSMaddNFmljvqeZiC9pHMAobSfDmwTfdG8E7RNCfBu4v0OpS+MaXy/aJQxsRY172tLomuOVpsNZ27F51dYcQoHue1omoXNcMjcoNPJqPYjZYtUkyo9iTxahicGV9SC6HeKe0Lds09rWcf8AC3ZrVPxnFZKuTPKRqGVkY1MiZ+Vo5FYa7GJKWKiMZBa+mLXxO1xytD9jm/qdaZz4XFWsdLQgslYM0tCTcgfmhd/iHeUMS34K0VOaO/sP33KCJU5o/wDsP33qjG6luU7mi7l22r8eD2Csyx/tyo84qfeOWmblu2r8eD2Cszx/tyo84qfeOV2D0RpnyMUIQrTkFpO4xwqvmpPnrNlpO4xwqvmpPnoCDxc/jKny8nwVR0h7afzNVsxo/jKny8nwVU0i7bfzNWKHdjM/Ij7KXm0jqnxCI1L97ADcoOW7RqAJGsqJC6C0HmptAAnNFWSQuzQyOY/Zma4gkchttTcLoKAOKyskndmmkdI7ZmcSSByC+xcPkLrZnE2AaLkmzRsAvxLzC6UkjhlW8RmMPcInuD3R37FzhsJHKvJIEqgCgLpcpVJA4o6t8Lw+J5Y8bHNNiu6utkmdmlkc88Rc4m3NfYmt0t0Jqezqhxa1hcSxmYtZfsWl22w4r2XdFWvgkbJE4tezWHD+VuMJtdJdBUfwYvPGCI53sDyXFrXFozHWTYbF5PxGVz2vdNIXsvleXuLmX25TxJrdISgqxSUB5F7EgOFiASMw5Dyhc3SEoAJSskLTdri1w2OBIIvt1hcXSEoAKnMB7X/fk+CgSVOYGfww8pJ8FVi9TTlO5o25XtqvHh9grNMf7cqPOKn3jlpW5T/mvHh9grNcf7cqPOKn3jldhdEap8jFCEKw5BaTuL8Kr5qT56zZaTuMcKr5qT56Ar+Nn8ZU+Xk+CquPn8U/marRjh/G1Pl5Pgqrjh/Ev5mrHDsxmfmMwpPB8J+05vv4YsmX9q/Lmvfg8trdKjAlV55qLN1FVJF4jDKBxxzNdzXTet0VqoI3SSw5WRjM5xc3Z3tetemED+6q3ylJ6buVfkNxrOz9bKdjt6R9ieHvppTHKAHtykgG4s4XGtd/2e/7O2bVvb5DCNfZZwAbkcmtTOm9M+Svdvcb33ZCRla52rIORFbTPiwiMSRuY4Vbjle0tdYs1Gx5iooTp3Z1U6JCJ5Y+vpmvbta4uaRz3GpQ2J0O8Py77HJqDs8TszdfFflVn0t0cqqiulfFTucx2Sz9QB7EA2uVVK+hkp5DHMwseACWm2w7NiliSp+HhdS+A4L9r3wmZkTKcMe97wTZjiRcAeKoe6seh8ZlbVwtF3zU5yt5XsdcDpUI5iqs9abCaOpJipZpt/DXOY6RrRHMWi+UAa23ULg9CaqdkTXBrpTlDnbAbE6wOZTsETMJzPkka+uLS2OBmttPmFi+R3LbYFBYFPvVVA/8ksZv3swB/mpOmuKngISX5ALuzZLcrr5belPKPB5Jar7NqbKC5pzHU0tBJuRzI0iZvFdPbVvcznj+LMFbREBjr3jguifUX7xi2oFHcoGZWWfRyBjInSV7YzNEyXI6Nzj2W3KWnYqux2ocys2PQPlpKFzGOfaCRhLWudYteNttm1QiI032IjFKWOJwENQJwRcuaxzA032a9qd4PhMb4nVFVKY6aNwYMovLNIRfIy+zVxqKnpZGC74ntadQLmOaCeS5CsdNR/bcPhigkjEtPJM+SF7wxz89srm326gQiCW4xrRQyROMBmhlYLtjks9k3eDhwSoO6lcU0cqKVmeWMb3exe1we1p5HW2KHJRkS/6KSpzAz+HHlJPgoElTeBn7j99/wVeJ1NGU7mk7lH+a8eH2Cs2x/tyo84qfeOWk7k/+a8eH2Ss2x/tyo84qfeOVuF1RqlyMUIQrDkFpO4xwqvmpPnrNlpO4vwqvmpPnoCt48fxtT5eT4Kq4wfxDuZqtGkHb1T5eT4Kq4qfv3czVkj2YzHzG4SpEqtPNLFgX/wCdiHNSH9c71XzsPMvWGrexj2NeQybKHt4nhpu2/MSV5KSW6ou2leO1EJgbDO9kb6anflbq7IixN9p2JnU1kk2EZppHPc2saA95JIbvd7XP9a1WHyF1szibANFyTZo2AX2BLvpy5cxyXzZLnLmta9tl7arpU617lt0ypaibEJREyZ7RksGh5YOxGy2pVytoZYCN/iewvuRnBBdbba+3aPSnMmklW5oaaqWzRYAOy6hzbUxqaySW2+yPflvbO4usDttfZxIxJp7nmrFoKfxTvIVGvk7FVtPMMxJ9M9zo7ZnMfEbi/YvFjbvoiIujqTVHjkdWxsWIi+oBla0ATRH/AM/ztUdieFvo6hrJCCCWPZI3gSx5h2TSooak+fi0jqYU7iDGx2dhI7OPVwWO4mnkSpOqvJJ6aQukxSdjBme+QNa0bS4tFgrG6QCumaCD9lw90T3Dje1gB/mq6dMqi1wIhNlyfaRGN/y7OFy99ReD4s+lkL2hrs7XMe14zNka7hB3Opqdakn/AKMA6w9CttRis1PhlGYJnx5n1LXZTbNlIIv6T6U0bpaY9cFHSxO/O2PM4c2bYvGj0ocyPe5aeGdueSUb63gPkN32tylCE0v0YV+MT1AAmnfI1puGudcA7L25VHkg8mpTOJY82eMsFHTxXIO+RtIeLcQK7o9JA2Jsc9JBO2IZWFwLJGt5Mzdqg52ryOdBdb6hh/YPppjN+UADsHHv3vb9VWGnUL7VN4hpG6SEwwwR08LyC9kV80pGzO86yO8oO6CTXCFupnBD9z++5Ql1MYKfuv3nKvE4NGU7mn7kuyq8eH2Ss3x/tyo84qfeOWj7kmyq8eH2Ss5x/typ84qfeOVuF1NUuRghCFYcgtJ3F+FV81J89ZstJ3GOFV81J89AVfSE/jqny0nwVVxM/fu5mq0aSH8dU+Wf8FVcQP3x5mrLHsMx8zySrkJVYeaKn8ODVDwCymmIOsOEbrEcoNlHqSGPVIaGiqmDWgNDRI4AAbAFJKp+ns3RurI1Uk38BXoNFqz/AEcv8KZHGKg7amb1r/8Adcf2nN/qJfWv/wB02J/kkepat/0cv8P1St0UrT/k5f1AHxUb/aM3d5fWv/3SPr5TtmlPPI8/FNh/JNDQyt46cjnewfFdjQqq4xE3xpmD4qtveXcJxPOSf5rjIOQehNhWPhZ+oyo430+vw7EdRlR+en9exVjIOQegJMg5B6AmwqvC0HQyo7pT+vYkOhlR+en17Pv2a1WMg5B6EmQcg9ATYVXhaDoXUd0p+bf2JDoZUd0px/72KsZByD0BJkHIPQmwqvCz9RVUdhgPNOxM8V0anpY98lEeQEDsZWONzs1A3UHvY/KPQEBoGwBNiKrw7JSXSIUHIKWwY/d/vFRKk8IP3Z8YrmfBrync1Pci4NV48PslZzj/AG5UecVPvHLRdyDg1Xjw+yVnWP8AblR5xU+8crMPqapcjFCEKw5BaTuMcKr5qT56zZaTuL8Kr5qT56AqOk5/H1Pln/BVetP3p5mqy6VH+8Knyz/gqzV/tDq4gskX/TJzCbwtjzQj+tiP62K2qPO0S8FulXKP0KVQ0S8OkXSen0Iv3uhKjRLw6ui65v3ii/P0pUaJeHV0XXF+8fQi/wDVilRol4dpLrm/ePoRfn9BSo0S8OrpLpP62I/rYlUNEvBbpF6U0Ye9rXOytcQC/KSGDlsNZU31Pwf9yh9W/wD5ISsOT/CAQp/qfg/7lD6t/wDyUPXU4jkc1rxI1trSNBDX6r3AKl7B4U1+HghJ+nQj9FFURol4Kn+FnsDzlMP62J5h5s085XGI9jVlItT3RrG48ewqvHi9krO8f7cqPOKn3jloW43wKnx4vZKz3H+3Knzip945W4XVGifIxQhCsOQWk7jHCq+ak+es2Wk7jHCq+ak+egKVpaf7wqfLPUTmW14hue0k8z5X75nlcXus+wueQWTfrY0XhfWfRZHgybqXrESVDHMyMy2PrY0XhfWfRHWxovC+s+iixMm6jHc6M62LrY0XhfWfRHWxovC+s+iWJi6jHt8PKjfTyrYetjReF9Z9EdbGi8L6z6JYmLsTHxO78xXQqnfnK17rY0XhfWfRHWxovC+s+iWZi7EyMV0g/wCo70roYjL3R3pWtdbGi8L6z6I62NF4X1n0SzMi7Hwyb+05e6u9KQ4jJ3R3pWtdbGi8L6z6I62NF4X1n0SzMXY+GRmuf+crk1TvzFa91saLwvrPojrY0XhfWfRLMybsTHzOeUpN8Ww9bGi8L6z6I62NF4X1n0SxMXYmO50Z1sXWxovC+s+iOtjReF9Z9EsTF2JjudJmWx9bGi8L6z6I62NF4X1n0SxMXUY5mRmWx9bGi8L6z6I62NF4X1n0SxMXURu4wfu6nx4vZKz/AB/tyo84qfeOW36OaNw4e14gzWlLXOzOzawLC3pWH4/25UecVPvHLTBUjRlEnV1GKEIXZB/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811339" y="-762000"/>
            <a:ext cx="27146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6" descr="data:image/jpeg;base64,/9j/4AAQSkZJRgABAQAAAQABAAD/2wCEAAkGBxQPDxUUEBAVFRAPFRAQFA8VFBUVEA8PFBcXFhYUFBQYHSggGBolGxQUITEhJSkrLi4uFx8zODMsNygtLisBCgoKDg0OGxAQGyscHBwrKywsLCw3LDQsLCwsLCwsLCwsLCwsLCwrLCssLCwsLCwsLCwsLCwsLCwsLDgsNyw3K//AABEIAKAA5AMBIgACEQEDEQH/xAAcAAABBQEBAQAAAAAAAAAAAAAAAQQFBgcCAwj/xABNEAABAwICAwcRBQUHBQEAAAABAAIDBBEFEgYhMQcTMkFRcaEWFyI0U2FjcnN0kZOys8HD4RQjJFKBM4KSsfAVJUJEVNHSQ1Vig/E1/8QAGQEBAAMBAQAAAAAAAAAAAAAAAAEDBAIF/8QAJBEAAgECBwEBAQEBAAAAAAAAAAECERMDBBIhMTJRM0EicWH/2gAMAwEAAhEDEQA/AKytJ3GOFV81J89ZstJ3GOFV81J89AW+o0wpI3uY6Wz43FjhY6nDavPq3o+7dCyHSxl8QqfLP+Cr08xa8gAagDr76ouOp1LTFVZv/VvR926EdW9H3boXz79odyN6Ub+7kb0rrVIru4Xp9BdW9H3boR1b0fduhfPu/u5G9KN/dyN6U1SF3C9PoLq3o+7dCOrej7t0L5+393IOlG/O5G9KapC7hen0D1b0fduhHVvR926F8/787kb0pd+dyNTVIXcL03/q3o+7dCOrej7t0LAN9dyN6Uu+O5G9KapC7hem/dW9H3boR1b0fduhYFvjuRvSjfHcjU1SF3C9N96t6Pu3Qjq2o+7dCwPO7kb0ozu5G9KapC7h+m+dW1H3boR1b0fduhYJmdyN6UZncjelNUhdwvTe+raj7t0I6tqPu3QsFzO5G9KTM7kb0pqkLuF6b31bUfduhHVvR926FgmZ3I3pRmdyN6U1SF3C9N76tqPu3Qjq2o+7dCwPO7kb0r0p+yFyBqJGpQ5yR3CUJuiPonB8bhrM+8Pzb0Wh2q1iRcLCMf7cqPOKn3jloO4yLR1PjxeyVn2P9uVHnFT7xysg6qoaoxihCF0QC0ncX4VXzUnz1my0ncX4VXzUnz0BU9JWXr6nyz/gqtXi0p5mq4Y+29bU+Xk+CqeKi07uZqyRf9sZn5DVCEK08wEqEoQkAugkXQQgAF0AgBKEJABdAIAXVkAgCUBKAlsgEslsugEWUgSyLLqyWyA5siy6sksgOUhC6QgOCvfDmXYfGK8SnuEMvGfGcq8Tg1ZTuaTuPizarx4fZKzvH+3Kjzip945aPuSiwqvHh9krOMf7cqPOKn3jlbhdUapcjFCEKw5BaTuMcKr5qT56zZaTuL8Kr5qT56AgsZZesqfLyfBU7Gxaod4rVd8UH4up8vL8FS9IO2XeKz4rDD6MZn5EelSKzjQqazfvqcPe1rxEZg19nC41ELSecot8FaASgJ1iGHyU0hjmjLHjXlPGOUHjClKHRsvhbLNUw08ct9730nNIBqJDRxd9KDS+CDC6AUpjGBupmsfvjJYZcwbNGSWFzdrTfYUVuCSQ00NQbGKovYj/AKZ4mu5wEoNLI1KAnuG4Y6cSlpAFPG6Z1762ggWHf1p9QYBv0bXtqqdpdf7p8mV7ddtdwhKi2QwC6srE/QmqGwRu4xaVuscR1qDqad0T3MeLPYS1wBBAI742oHFrk8gugn+DYPJWPcyHLma3PZxtcXA2/qpQaOwl29txGIz3tkyO3ou/KJb2v+iUCi2V0BKApui0afIJS+SOH7O9sTt9NgXm5sHDV/8AU3xTBZqW2+t7B3Blac0b+ZwQaXyRtktlN0mi88sbXgMDXjM3PI1pc3lAPEmGJ4c+mfkky5iA7sXBwse+OZBpaGVkik4MEmkp3TsZeJhIOvsrDaQ3jAUYSgaZyUif41hppZ3ROcHFgacwBAOYA7DzrxloJGwtlcwiKRxax5/xkC5sNtu+hFGNSpTAWXiPjOUUVN6Oj7k+M5U43U1ZPuaDuVC32rx4fYKzbH+3Knzip945aZuX8Kr8eD2Csyx/tyo84qfeOV2D0RpnyMUIQrTkFpO4vwqvmpPnrNlpO4vwqvmpPnoCHxQ/i6ny8nwVM0g7Zd4rPirjix/GVPl5PgqfpB207xW/FYYfRjM/Ijn7DzFWbT5oNVHcA3pqW38KrTth5irjpRhs1TUU7YYnvcaSmHYg2Go7XbB+q0nnxVYsb0dS6qwypZP2X2FscsEp1vZmJaY78hsk061Twx8UNNTsH6tuUY05lHSmijeHyyuElVK03YHN4MLeW2u5TjG6N9dDDVQNMhbGyCojaLvikj1BxaNZBH8lJ2+KHho4d9o6yB3BEYqmf+MkZ125wR6FY6d2+QU9E7ZVURc0H/DUBxdGf1sVBYVSPo6OqmnYY9/i+zQscLPkc83cQ067AAa0aWTOinpXMNnRU1K5p5CLkISnRHno+DHRV7yLHJDBbjDnvdmHQFXyNSv2KsZJh1TUxWDKx1NKWccc7HESNP6kFUMhQzmapQsGmIBdTm2s0lP/ACKgQFPaXvBdTgEHLS04NjexsdSgghE+SyaEQb5JUMBAMlNKwEmzQSWi5PIpPBcAgicXNmjqqmHsmUrHBjC8bNZ4duQKJ0Pbd1SALk0s4sNp2agF66P4HLHIyecGCCBzZDI/sScuvK1u0k7P1XR3HhbDnJNU4e9wY58tRVl7w1pv2DderiANgusPpZaOkqPtQLIZWFkcDzrfMdjmt4rcq9qnHJIaWKaDsN/qauTKdYcy4s1w49qZV1OyvY6enu2eMZpqUuL7t43wk8XeQl0/OT0xjC5amGjdFC6QCnDSWi4aQ7YSq/iGHyUxAmjLC4ZgCNZGy6n6zf30FGYN9OqdrhEXcThYnL+qi6XDJn1UMc7JAZntH3gddzAeytfisoZzJVJbE8TNBJSMaddNFmljvqeZiC9pHMAobSfDmwTfdG8E7RNCfBu4v0OpS+MaXy/aJQxsRY172tLomuOVpsNZ27F51dYcQoHue1omoXNcMjcoNPJqPYjZYtUkyo9iTxahicGV9SC6HeKe0Lds09rWcf8AC3ZrVPxnFZKuTPKRqGVkY1MiZ+Vo5FYa7GJKWKiMZBa+mLXxO1xytD9jm/qdaZz4XFWsdLQgslYM0tCTcgfmhd/iHeUMS34K0VOaO/sP33KCJU5o/wDsP33qjG6luU7mi7l22r8eD2Csyx/tyo84qfeOWmblu2r8eD2Cszx/tyo84qfeOV2D0RpnyMUIQrTkFpO4xwqvmpPnrNlpO4xwqvmpPnoCDxc/jKny8nwVR0h7afzNVsxo/jKny8nwVU0i7bfzNWKHdjM/Ij7KXm0jqnxCI1L97ADcoOW7RqAJGsqJC6C0HmptAAnNFWSQuzQyOY/Zma4gkchttTcLoKAOKyskndmmkdI7ZmcSSByC+xcPkLrZnE2AaLkmzRsAvxLzC6UkjhlW8RmMPcInuD3R37FzhsJHKvJIEqgCgLpcpVJA4o6t8Lw+J5Y8bHNNiu6utkmdmlkc88Rc4m3NfYmt0t0Jqezqhxa1hcSxmYtZfsWl22w4r2XdFWvgkbJE4tezWHD+VuMJtdJdBUfwYvPGCI53sDyXFrXFozHWTYbF5PxGVz2vdNIXsvleXuLmX25TxJrdISgqxSUB5F7EgOFiASMw5Dyhc3SEoAJSskLTdri1w2OBIIvt1hcXSEoAKnMB7X/fk+CgSVOYGfww8pJ8FVi9TTlO5o25XtqvHh9grNMf7cqPOKn3jlpW5T/mvHh9grNcf7cqPOKn3jldhdEap8jFCEKw5BaTuL8Kr5qT56zZaTuMcKr5qT56Ar+Nn8ZU+Xk+CquPn8U/marRjh/G1Pl5Pgqrjh/Ev5mrHDsxmfmMwpPB8J+05vv4YsmX9q/Lmvfg8trdKjAlV55qLN1FVJF4jDKBxxzNdzXTet0VqoI3SSw5WRjM5xc3Z3tetemED+6q3ylJ6buVfkNxrOz9bKdjt6R9ieHvppTHKAHtykgG4s4XGtd/2e/7O2bVvb5DCNfZZwAbkcmtTOm9M+Svdvcb33ZCRla52rIORFbTPiwiMSRuY4Vbjle0tdYs1Gx5iooTp3Z1U6JCJ5Y+vpmvbta4uaRz3GpQ2J0O8Py77HJqDs8TszdfFflVn0t0cqqiulfFTucx2Sz9QB7EA2uVVK+hkp5DHMwseACWm2w7NiliSp+HhdS+A4L9r3wmZkTKcMe97wTZjiRcAeKoe6seh8ZlbVwtF3zU5yt5XsdcDpUI5iqs9abCaOpJipZpt/DXOY6RrRHMWi+UAa23ULg9CaqdkTXBrpTlDnbAbE6wOZTsETMJzPkka+uLS2OBmttPmFi+R3LbYFBYFPvVVA/8ksZv3swB/mpOmuKngISX5ALuzZLcrr5belPKPB5Jar7NqbKC5pzHU0tBJuRzI0iZvFdPbVvcznj+LMFbREBjr3jguifUX7xi2oFHcoGZWWfRyBjInSV7YzNEyXI6Nzj2W3KWnYqux2ocys2PQPlpKFzGOfaCRhLWudYteNttm1QiI032IjFKWOJwENQJwRcuaxzA032a9qd4PhMb4nVFVKY6aNwYMovLNIRfIy+zVxqKnpZGC74ntadQLmOaCeS5CsdNR/bcPhigkjEtPJM+SF7wxz89srm326gQiCW4xrRQyROMBmhlYLtjks9k3eDhwSoO6lcU0cqKVmeWMb3exe1we1p5HW2KHJRkS/6KSpzAz+HHlJPgoElTeBn7j99/wVeJ1NGU7mk7lH+a8eH2Cs2x/tyo84qfeOWk7k/+a8eH2Ss2x/tyo84qfeOVuF1RqlyMUIQrDkFpO4xwqvmpPnrNlpO4vwqvmpPnoCt48fxtT5eT4Kq4wfxDuZqtGkHb1T5eT4Kq4qfv3czVkj2YzHzG4SpEqtPNLFgX/wCdiHNSH9c71XzsPMvWGrexj2NeQybKHt4nhpu2/MSV5KSW6ou2leO1EJgbDO9kb6anflbq7IixN9p2JnU1kk2EZppHPc2saA95JIbvd7XP9a1WHyF1szibANFyTZo2AX2BLvpy5cxyXzZLnLmta9tl7arpU617lt0ypaibEJREyZ7RksGh5YOxGy2pVytoZYCN/iewvuRnBBdbba+3aPSnMmklW5oaaqWzRYAOy6hzbUxqaySW2+yPflvbO4usDttfZxIxJp7nmrFoKfxTvIVGvk7FVtPMMxJ9M9zo7ZnMfEbi/YvFjbvoiIujqTVHjkdWxsWIi+oBla0ATRH/AM/ztUdieFvo6hrJCCCWPZI3gSx5h2TSooak+fi0jqYU7iDGx2dhI7OPVwWO4mnkSpOqvJJ6aQukxSdjBme+QNa0bS4tFgrG6QCumaCD9lw90T3Dje1gB/mq6dMqi1wIhNlyfaRGN/y7OFy99ReD4s+lkL2hrs7XMe14zNka7hB3Opqdakn/AKMA6w9CttRis1PhlGYJnx5n1LXZTbNlIIv6T6U0bpaY9cFHSxO/O2PM4c2bYvGj0ocyPe5aeGdueSUb63gPkN32tylCE0v0YV+MT1AAmnfI1puGudcA7L25VHkg8mpTOJY82eMsFHTxXIO+RtIeLcQK7o9JA2Jsc9JBO2IZWFwLJGt5Mzdqg52ryOdBdb6hh/YPppjN+UADsHHv3vb9VWGnUL7VN4hpG6SEwwwR08LyC9kV80pGzO86yO8oO6CTXCFupnBD9z++5Ql1MYKfuv3nKvE4NGU7mn7kuyq8eH2Ss3x/tyo84qfeOWj7kmyq8eH2Ss5x/typ84qfeOVuF1NUuRghCFYcgtJ3F+FV81J89ZstJ3GOFV81J89AVfSE/jqny0nwVVxM/fu5mq0aSH8dU+Wf8FVcQP3x5mrLHsMx8zySrkJVYeaKn8ODVDwCymmIOsOEbrEcoNlHqSGPVIaGiqmDWgNDRI4AAbAFJKp+ns3RurI1Uk38BXoNFqz/AEcv8KZHGKg7amb1r/8Adcf2nN/qJfWv/wB02J/kkepat/0cv8P1St0UrT/k5f1AHxUb/aM3d5fWv/3SPr5TtmlPPI8/FNh/JNDQyt46cjnewfFdjQqq4xE3xpmD4qtveXcJxPOSf5rjIOQehNhWPhZ+oyo430+vw7EdRlR+en9exVjIOQegJMg5B6AmwqvC0HQyo7pT+vYkOhlR+en17Pv2a1WMg5B6EmQcg9ATYVXhaDoXUd0p+bf2JDoZUd0px/72KsZByD0BJkHIPQmwqvCz9RVUdhgPNOxM8V0anpY98lEeQEDsZWONzs1A3UHvY/KPQEBoGwBNiKrw7JSXSIUHIKWwY/d/vFRKk8IP3Z8YrmfBrync1Pci4NV48PslZzj/AG5UecVPvHLRdyDg1Xjw+yVnWP8AblR5xU+8crMPqapcjFCEKw5BaTuMcKr5qT56zZaTuL8Kr5qT56AqOk5/H1Pln/BVetP3p5mqy6VH+8Knyz/gqzV/tDq4gskX/TJzCbwtjzQj+tiP62K2qPO0S8FulXKP0KVQ0S8OkXSen0Iv3uhKjRLw6ui65v3ii/P0pUaJeHV0XXF+8fQi/wDVilRol4dpLrm/ePoRfn9BSo0S8OrpLpP62I/rYlUNEvBbpF6U0Ye9rXOytcQC/KSGDlsNZU31Pwf9yh9W/wD5ISsOT/CAQp/qfg/7lD6t/wDyUPXU4jkc1rxI1trSNBDX6r3AKl7B4U1+HghJ+nQj9FFURol4Kn+FnsDzlMP62J5h5s085XGI9jVlItT3RrG48ewqvHi9krO8f7cqPOKn3jloW43wKnx4vZKz3H+3Knzip945W4XVGifIxQhCsOQWk7jHCq+ak+es2Wk7jHCq+ak+egKVpaf7wqfLPUTmW14hue0k8z5X75nlcXus+wueQWTfrY0XhfWfRZHgybqXrESVDHMyMy2PrY0XhfWfRHWxovC+s+iixMm6jHc6M62LrY0XhfWfRHWxovC+s+iWJi6jHt8PKjfTyrYetjReF9Z9EdbGi8L6z6JYmLsTHxO78xXQqnfnK17rY0XhfWfRHWxovC+s+iWZi7EyMV0g/wCo70roYjL3R3pWtdbGi8L6z6I62NF4X1n0SzMi7Hwyb+05e6u9KQ4jJ3R3pWtdbGi8L6z6I62NF4X1n0SzMXY+GRmuf+crk1TvzFa91saLwvrPojrY0XhfWfRLMybsTHzOeUpN8Ww9bGi8L6z6I62NF4X1n0SxMXYmO50Z1sXWxovC+s+iOtjReF9Z9EsTF2JjudJmWx9bGi8L6z6I62NF4X1n0SxMXUY5mRmWx9bGi8L6z6I62NF4X1n0SxMXURu4wfu6nx4vZKz/AB/tyo84qfeOW36OaNw4e14gzWlLXOzOzawLC3pWH4/25UecVPvHLTBUjRlEnV1GKEIXZB/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963739" y="-609600"/>
            <a:ext cx="27146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10" descr="data:image/jpeg;base64,/9j/4AAQSkZJRgABAQAAAQABAAD/2wCEAAkGBxQPDxUUEBAVFRAPFRAQFA8VFBUVEA8PFBcXFhYUFBQYHSggGBolGxQUITEhJSkrLi4uFx8zODMsNygtLisBCgoKDg0OGxAQGyscHBwrKywsLCw3LDQsLCwsLCwsLCwsLCwsLCwrLCssLCwsLCwsLCwsLCwsLCwsLDgsNyw3K//AABEIAKAA5AMBIgACEQEDEQH/xAAcAAABBQEBAQAAAAAAAAAAAAAAAQQFBgcCAwj/xABNEAABAwICAwcRBQUHBQEAAAABAAIDBBEFEgYhMQcTMkFRcaEWFyI0U2FjcnN0kZOys8HD4RQjJFKBM4KSsfAVJUJEVNHSQ1Vig/E1/8QAGQEBAAMBAQAAAAAAAAAAAAAAAAEDBAIF/8QAJBEAAgECBwEBAQEBAAAAAAAAAAECERMDBBIhMTJRM0EicWH/2gAMAwEAAhEDEQA/AKytJ3GOFV81J89ZstJ3GOFV81J89AW+o0wpI3uY6Wz43FjhY6nDavPq3o+7dCyHSxl8QqfLP+Cr08xa8gAagDr76ouOp1LTFVZv/VvR926EdW9H3boXz79odyN6Ub+7kb0rrVIru4Xp9BdW9H3boR1b0fduhfPu/u5G9KN/dyN6U1SF3C9PoLq3o+7dCOrej7t0L5+393IOlG/O5G9KapC7hen0D1b0fduhHVvR926F8/787kb0pd+dyNTVIXcL03/q3o+7dCOrej7t0LAN9dyN6Uu+O5G9KapC7hem/dW9H3boR1b0fduhYFvjuRvSjfHcjU1SF3C9N96t6Pu3Qjq2o+7dCwPO7kb0ozu5G9KapC7h+m+dW1H3boR1b0fduhYJmdyN6UZncjelNUhdwvTe+raj7t0I6tqPu3QsFzO5G9KTM7kb0pqkLuF6b31bUfduhHVvR926FgmZ3I3pRmdyN6U1SF3C9N76tqPu3Qjq2o+7dCwPO7kb0r0p+yFyBqJGpQ5yR3CUJuiPonB8bhrM+8Pzb0Wh2q1iRcLCMf7cqPOKn3jloO4yLR1PjxeyVn2P9uVHnFT7xysg6qoaoxihCF0QC0ncX4VXzUnz1my0ncX4VXzUnz0BU9JWXr6nyz/gqtXi0p5mq4Y+29bU+Xk+CqeKi07uZqyRf9sZn5DVCEK08wEqEoQkAugkXQQgAF0AgBKEJABdAIAXVkAgCUBKAlsgEslsugEWUgSyLLqyWyA5siy6sksgOUhC6QgOCvfDmXYfGK8SnuEMvGfGcq8Tg1ZTuaTuPizarx4fZKzvH+3Kjzip945aPuSiwqvHh9krOMf7cqPOKn3jlbhdUapcjFCEKw5BaTuMcKr5qT56zZaTuL8Kr5qT56AgsZZesqfLyfBU7Gxaod4rVd8UH4up8vL8FS9IO2XeKz4rDD6MZn5EelSKzjQqazfvqcPe1rxEZg19nC41ELSecot8FaASgJ1iGHyU0hjmjLHjXlPGOUHjClKHRsvhbLNUw08ct9730nNIBqJDRxd9KDS+CDC6AUpjGBupmsfvjJYZcwbNGSWFzdrTfYUVuCSQ00NQbGKovYj/AKZ4mu5wEoNLI1KAnuG4Y6cSlpAFPG6Z1762ggWHf1p9QYBv0bXtqqdpdf7p8mV7ddtdwhKi2QwC6srE/QmqGwRu4xaVuscR1qDqad0T3MeLPYS1wBBAI742oHFrk8gugn+DYPJWPcyHLma3PZxtcXA2/qpQaOwl29txGIz3tkyO3ou/KJb2v+iUCi2V0BKApui0afIJS+SOH7O9sTt9NgXm5sHDV/8AU3xTBZqW2+t7B3Blac0b+ZwQaXyRtktlN0mi88sbXgMDXjM3PI1pc3lAPEmGJ4c+mfkky5iA7sXBwse+OZBpaGVkik4MEmkp3TsZeJhIOvsrDaQ3jAUYSgaZyUif41hppZ3ROcHFgacwBAOYA7DzrxloJGwtlcwiKRxax5/xkC5sNtu+hFGNSpTAWXiPjOUUVN6Oj7k+M5U43U1ZPuaDuVC32rx4fYKzbH+3Knzip945aZuX8Kr8eD2Csyx/tyo84qfeOV2D0RpnyMUIQrTkFpO4vwqvmpPnrNlpO4vwqvmpPnoCHxQ/i6ny8nwVM0g7Zd4rPirjix/GVPl5PgqfpB207xW/FYYfRjM/Ijn7DzFWbT5oNVHcA3pqW38KrTth5irjpRhs1TUU7YYnvcaSmHYg2Go7XbB+q0nnxVYsb0dS6qwypZP2X2FscsEp1vZmJaY78hsk061Twx8UNNTsH6tuUY05lHSmijeHyyuElVK03YHN4MLeW2u5TjG6N9dDDVQNMhbGyCojaLvikj1BxaNZBH8lJ2+KHho4d9o6yB3BEYqmf+MkZ125wR6FY6d2+QU9E7ZVURc0H/DUBxdGf1sVBYVSPo6OqmnYY9/i+zQscLPkc83cQ067AAa0aWTOinpXMNnRU1K5p5CLkISnRHno+DHRV7yLHJDBbjDnvdmHQFXyNSv2KsZJh1TUxWDKx1NKWccc7HESNP6kFUMhQzmapQsGmIBdTm2s0lP/ACKgQFPaXvBdTgEHLS04NjexsdSgghE+SyaEQb5JUMBAMlNKwEmzQSWi5PIpPBcAgicXNmjqqmHsmUrHBjC8bNZ4duQKJ0Pbd1SALk0s4sNp2agF66P4HLHIyecGCCBzZDI/sScuvK1u0k7P1XR3HhbDnJNU4e9wY58tRVl7w1pv2DderiANgusPpZaOkqPtQLIZWFkcDzrfMdjmt4rcq9qnHJIaWKaDsN/qauTKdYcy4s1w49qZV1OyvY6enu2eMZpqUuL7t43wk8XeQl0/OT0xjC5amGjdFC6QCnDSWi4aQ7YSq/iGHyUxAmjLC4ZgCNZGy6n6zf30FGYN9OqdrhEXcThYnL+qi6XDJn1UMc7JAZntH3gddzAeytfisoZzJVJbE8TNBJSMaddNFmljvqeZiC9pHMAobSfDmwTfdG8E7RNCfBu4v0OpS+MaXy/aJQxsRY172tLomuOVpsNZ27F51dYcQoHue1omoXNcMjcoNPJqPYjZYtUkyo9iTxahicGV9SC6HeKe0Lds09rWcf8AC3ZrVPxnFZKuTPKRqGVkY1MiZ+Vo5FYa7GJKWKiMZBa+mLXxO1xytD9jm/qdaZz4XFWsdLQgslYM0tCTcgfmhd/iHeUMS34K0VOaO/sP33KCJU5o/wDsP33qjG6luU7mi7l22r8eD2Csyx/tyo84qfeOWmblu2r8eD2Cszx/tyo84qfeOV2D0RpnyMUIQrTkFpO4xwqvmpPnrNlpO4xwqvmpPnoCDxc/jKny8nwVR0h7afzNVsxo/jKny8nwVU0i7bfzNWKHdjM/Ij7KXm0jqnxCI1L97ADcoOW7RqAJGsqJC6C0HmptAAnNFWSQuzQyOY/Zma4gkchttTcLoKAOKyskndmmkdI7ZmcSSByC+xcPkLrZnE2AaLkmzRsAvxLzC6UkjhlW8RmMPcInuD3R37FzhsJHKvJIEqgCgLpcpVJA4o6t8Lw+J5Y8bHNNiu6utkmdmlkc88Rc4m3NfYmt0t0Jqezqhxa1hcSxmYtZfsWl22w4r2XdFWvgkbJE4tezWHD+VuMJtdJdBUfwYvPGCI53sDyXFrXFozHWTYbF5PxGVz2vdNIXsvleXuLmX25TxJrdISgqxSUB5F7EgOFiASMw5Dyhc3SEoAJSskLTdri1w2OBIIvt1hcXSEoAKnMB7X/fk+CgSVOYGfww8pJ8FVi9TTlO5o25XtqvHh9grNMf7cqPOKn3jlpW5T/mvHh9grNcf7cqPOKn3jldhdEap8jFCEKw5BaTuL8Kr5qT56zZaTuMcKr5qT56Ar+Nn8ZU+Xk+CquPn8U/marRjh/G1Pl5Pgqrjh/Ev5mrHDsxmfmMwpPB8J+05vv4YsmX9q/Lmvfg8trdKjAlV55qLN1FVJF4jDKBxxzNdzXTet0VqoI3SSw5WRjM5xc3Z3tetemED+6q3ylJ6buVfkNxrOz9bKdjt6R9ieHvppTHKAHtykgG4s4XGtd/2e/7O2bVvb5DCNfZZwAbkcmtTOm9M+Svdvcb33ZCRla52rIORFbTPiwiMSRuY4Vbjle0tdYs1Gx5iooTp3Z1U6JCJ5Y+vpmvbta4uaRz3GpQ2J0O8Py77HJqDs8TszdfFflVn0t0cqqiulfFTucx2Sz9QB7EA2uVVK+hkp5DHMwseACWm2w7NiliSp+HhdS+A4L9r3wmZkTKcMe97wTZjiRcAeKoe6seh8ZlbVwtF3zU5yt5XsdcDpUI5iqs9abCaOpJipZpt/DXOY6RrRHMWi+UAa23ULg9CaqdkTXBrpTlDnbAbE6wOZTsETMJzPkka+uLS2OBmttPmFi+R3LbYFBYFPvVVA/8ksZv3swB/mpOmuKngISX5ALuzZLcrr5belPKPB5Jar7NqbKC5pzHU0tBJuRzI0iZvFdPbVvcznj+LMFbREBjr3jguifUX7xi2oFHcoGZWWfRyBjInSV7YzNEyXI6Nzj2W3KWnYqux2ocys2PQPlpKFzGOfaCRhLWudYteNttm1QiI032IjFKWOJwENQJwRcuaxzA032a9qd4PhMb4nVFVKY6aNwYMovLNIRfIy+zVxqKnpZGC74ntadQLmOaCeS5CsdNR/bcPhigkjEtPJM+SF7wxz89srm326gQiCW4xrRQyROMBmhlYLtjks9k3eDhwSoO6lcU0cqKVmeWMb3exe1we1p5HW2KHJRkS/6KSpzAz+HHlJPgoElTeBn7j99/wVeJ1NGU7mk7lH+a8eH2Cs2x/tyo84qfeOWk7k/+a8eH2Ss2x/tyo84qfeOVuF1RqlyMUIQrDkFpO4xwqvmpPnrNlpO4vwqvmpPnoCt48fxtT5eT4Kq4wfxDuZqtGkHb1T5eT4Kq4qfv3czVkj2YzHzG4SpEqtPNLFgX/wCdiHNSH9c71XzsPMvWGrexj2NeQybKHt4nhpu2/MSV5KSW6ou2leO1EJgbDO9kb6anflbq7IixN9p2JnU1kk2EZppHPc2saA95JIbvd7XP9a1WHyF1szibANFyTZo2AX2BLvpy5cxyXzZLnLmta9tl7arpU617lt0ypaibEJREyZ7RksGh5YOxGy2pVytoZYCN/iewvuRnBBdbba+3aPSnMmklW5oaaqWzRYAOy6hzbUxqaySW2+yPflvbO4usDttfZxIxJp7nmrFoKfxTvIVGvk7FVtPMMxJ9M9zo7ZnMfEbi/YvFjbvoiIujqTVHjkdWxsWIi+oBla0ATRH/AM/ztUdieFvo6hrJCCCWPZI3gSx5h2TSooak+fi0jqYU7iDGx2dhI7OPVwWO4mnkSpOqvJJ6aQukxSdjBme+QNa0bS4tFgrG6QCumaCD9lw90T3Dje1gB/mq6dMqi1wIhNlyfaRGN/y7OFy99ReD4s+lkL2hrs7XMe14zNka7hB3Opqdakn/AKMA6w9CttRis1PhlGYJnx5n1LXZTbNlIIv6T6U0bpaY9cFHSxO/O2PM4c2bYvGj0ocyPe5aeGdueSUb63gPkN32tylCE0v0YV+MT1AAmnfI1puGudcA7L25VHkg8mpTOJY82eMsFHTxXIO+RtIeLcQK7o9JA2Jsc9JBO2IZWFwLJGt5Mzdqg52ryOdBdb6hh/YPppjN+UADsHHv3vb9VWGnUL7VN4hpG6SEwwwR08LyC9kV80pGzO86yO8oO6CTXCFupnBD9z++5Ql1MYKfuv3nKvE4NGU7mn7kuyq8eH2Ss3x/tyo84qfeOWj7kmyq8eH2Ss5x/typ84qfeOVuF1NUuRghCFYcgtJ3F+FV81J89ZstJ3GOFV81J89AVfSE/jqny0nwVVxM/fu5mq0aSH8dU+Wf8FVcQP3x5mrLHsMx8zySrkJVYeaKn8ODVDwCymmIOsOEbrEcoNlHqSGPVIaGiqmDWgNDRI4AAbAFJKp+ns3RurI1Uk38BXoNFqz/AEcv8KZHGKg7amb1r/8Adcf2nN/qJfWv/wB02J/kkepat/0cv8P1St0UrT/k5f1AHxUb/aM3d5fWv/3SPr5TtmlPPI8/FNh/JNDQyt46cjnewfFdjQqq4xE3xpmD4qtveXcJxPOSf5rjIOQehNhWPhZ+oyo430+vw7EdRlR+en9exVjIOQegJMg5B6AmwqvC0HQyo7pT+vYkOhlR+en17Pv2a1WMg5B6EmQcg9ATYVXhaDoXUd0p+bf2JDoZUd0px/72KsZByD0BJkHIPQmwqvCz9RVUdhgPNOxM8V0anpY98lEeQEDsZWONzs1A3UHvY/KPQEBoGwBNiKrw7JSXSIUHIKWwY/d/vFRKk8IP3Z8YrmfBrync1Pci4NV48PslZzj/AG5UecVPvHLRdyDg1Xjw+yVnWP8AblR5xU+8crMPqapcjFCEKw5BaTuMcKr5qT56zZaTuL8Kr5qT56AqOk5/H1Pln/BVetP3p5mqy6VH+8Knyz/gqzV/tDq4gskX/TJzCbwtjzQj+tiP62K2qPO0S8FulXKP0KVQ0S8OkXSen0Iv3uhKjRLw6ui65v3ii/P0pUaJeHV0XXF+8fQi/wDVilRol4dpLrm/ePoRfn9BSo0S8OrpLpP62I/rYlUNEvBbpF6U0Ye9rXOytcQC/KSGDlsNZU31Pwf9yh9W/wD5ISsOT/CAQp/qfg/7lD6t/wDyUPXU4jkc1rxI1trSNBDX6r3AKl7B4U1+HghJ+nQj9FFURol4Kn+FnsDzlMP62J5h5s085XGI9jVlItT3RrG48ewqvHi9krO8f7cqPOKn3jloW43wKnx4vZKz3H+3Knzip945W4XVGifIxQhCsOQWk7jHCq+ak+es2Wk7jHCq+ak+egKVpaf7wqfLPUTmW14hue0k8z5X75nlcXus+wueQWTfrY0XhfWfRZHgybqXrESVDHMyMy2PrY0XhfWfRHWxovC+s+iixMm6jHc6M62LrY0XhfWfRHWxovC+s+iWJi6jHt8PKjfTyrYetjReF9Z9EdbGi8L6z6JYmLsTHxO78xXQqnfnK17rY0XhfWfRHWxovC+s+iWZi7EyMV0g/wCo70roYjL3R3pWtdbGi8L6z6I62NF4X1n0SzMi7Hwyb+05e6u9KQ4jJ3R3pWtdbGi8L6z6I62NF4X1n0SzMXY+GRmuf+crk1TvzFa91saLwvrPojrY0XhfWfRLMybsTHzOeUpN8Ww9bGi8L6z6I62NF4X1n0SxMXYmO50Z1sXWxovC+s+iOtjReF9Z9EsTF2JjudJmWx9bGi8L6z6I62NF4X1n0SxMXUY5mRmWx9bGi8L6z6I62NF4X1n0SxMXURu4wfu6nx4vZKz/AB/tyo84qfeOW36OaNw4e14gzWlLXOzOzawLC3pWH4/25UecVPvHLTBUjRlEnV1GKEIXZB/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116139" y="-457200"/>
            <a:ext cx="27146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009486" y="495300"/>
            <a:ext cx="488055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latin typeface="Aharoni" panose="02010803020104030203" pitchFamily="2" charset="-79"/>
                <a:cs typeface="Aharoni" panose="02010803020104030203" pitchFamily="2" charset="-79"/>
              </a:rPr>
              <a:t>No. </a:t>
            </a:r>
            <a:r>
              <a:rPr lang="en-GB" sz="4000" b="1" dirty="0">
                <a:cs typeface="Aharoni" panose="02010803020104030203" pitchFamily="2" charset="-79"/>
              </a:rPr>
              <a:t>1 </a:t>
            </a:r>
            <a:r>
              <a:rPr lang="en-GB" sz="4000" b="1" dirty="0">
                <a:latin typeface="Aharoni" panose="02010803020104030203" pitchFamily="2" charset="-79"/>
                <a:cs typeface="Aharoni" panose="02010803020104030203" pitchFamily="2" charset="-79"/>
              </a:rPr>
              <a:t> RULE</a:t>
            </a:r>
          </a:p>
          <a:p>
            <a:pPr algn="ctr"/>
            <a:endParaRPr lang="en-GB" sz="5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GB" sz="5400" b="1" dirty="0">
                <a:latin typeface="Aharoni" panose="02010803020104030203" pitchFamily="2" charset="-79"/>
                <a:cs typeface="Aharoni" panose="02010803020104030203" pitchFamily="2" charset="-79"/>
              </a:rPr>
              <a:t>NEVER hurt anyone</a:t>
            </a:r>
          </a:p>
          <a:p>
            <a:r>
              <a:rPr lang="en-GB" sz="5400" b="1" dirty="0">
                <a:latin typeface="Aharoni" panose="02010803020104030203" pitchFamily="2" charset="-79"/>
                <a:cs typeface="Aharoni" panose="02010803020104030203" pitchFamily="2" charset="-79"/>
              </a:rPr>
              <a:t>on the Inside </a:t>
            </a:r>
          </a:p>
          <a:p>
            <a:r>
              <a:rPr lang="en-GB" sz="5400" b="1" dirty="0">
                <a:latin typeface="Aharoni" panose="02010803020104030203" pitchFamily="2" charset="-79"/>
                <a:cs typeface="Aharoni" panose="02010803020104030203" pitchFamily="2" charset="-79"/>
              </a:rPr>
              <a:t>or the Outside</a:t>
            </a:r>
          </a:p>
        </p:txBody>
      </p:sp>
    </p:spTree>
    <p:extLst>
      <p:ext uri="{BB962C8B-B14F-4D97-AF65-F5344CB8AC3E}">
        <p14:creationId xmlns:p14="http://schemas.microsoft.com/office/powerpoint/2010/main" val="1989981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ckground_P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Hap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0665" y="3454400"/>
            <a:ext cx="3023546" cy="3030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Swee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642" y="2951197"/>
            <a:ext cx="2503488" cy="157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Flam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4490" y="3102010"/>
            <a:ext cx="11461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Suprise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2899" y="4626419"/>
            <a:ext cx="1776413" cy="177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631504" y="239688"/>
            <a:ext cx="94555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latin typeface="Aharoni" panose="02010803020104030203" pitchFamily="2" charset="-79"/>
                <a:cs typeface="Aharoni" panose="02010803020104030203" pitchFamily="2" charset="-79"/>
              </a:rPr>
              <a:t>Sometimes we feel:</a:t>
            </a:r>
          </a:p>
          <a:p>
            <a:r>
              <a:rPr lang="en-GB" sz="4800" b="1" dirty="0">
                <a:latin typeface="Aharoni" panose="02010803020104030203" pitchFamily="2" charset="-79"/>
                <a:cs typeface="Aharoni" panose="02010803020104030203" pitchFamily="2" charset="-79"/>
              </a:rPr>
              <a:t>Scared	         Sad				Angry      Excited	</a:t>
            </a:r>
          </a:p>
          <a:p>
            <a:r>
              <a:rPr lang="en-GB" sz="4800" b="1" dirty="0">
                <a:latin typeface="Aharoni" panose="02010803020104030203" pitchFamily="2" charset="-79"/>
                <a:cs typeface="Aharoni" panose="02010803020104030203" pitchFamily="2" charset="-79"/>
              </a:rPr>
              <a:t> Worried       Happy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50"/>
          <a:stretch/>
        </p:blipFill>
        <p:spPr>
          <a:xfrm>
            <a:off x="1523999" y="3265499"/>
            <a:ext cx="1905000" cy="19161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68" r="26232" b="5328"/>
          <a:stretch/>
        </p:blipFill>
        <p:spPr>
          <a:xfrm>
            <a:off x="8775700" y="295262"/>
            <a:ext cx="1778000" cy="188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164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Chalkboard SE Regular"/>
                <a:cs typeface="Chalkboard SE Regular"/>
              </a:rPr>
              <a:t>Worries can be about:</a:t>
            </a:r>
            <a:endParaRPr lang="en-US" sz="3600" b="1" dirty="0">
              <a:solidFill>
                <a:schemeClr val="bg1"/>
              </a:solidFill>
              <a:latin typeface="Chalkboard SE Regular"/>
              <a:cs typeface="Chalkboard SE 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sz="2800" b="1" dirty="0">
                <a:solidFill>
                  <a:schemeClr val="bg1"/>
                </a:solidFill>
                <a:latin typeface="Chalkboard SE Regular"/>
                <a:cs typeface="Chalkboard SE Regular"/>
              </a:rPr>
              <a:t> Things at home </a:t>
            </a:r>
            <a:r>
              <a:rPr lang="en-GB" sz="2800" dirty="0">
                <a:solidFill>
                  <a:schemeClr val="bg1"/>
                </a:solidFill>
                <a:latin typeface="Chalkboard SE Regular"/>
                <a:cs typeface="Chalkboard SE Regular"/>
              </a:rPr>
              <a:t>(if you don't feel safe.)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2800" dirty="0">
              <a:solidFill>
                <a:schemeClr val="bg1"/>
              </a:solidFill>
              <a:latin typeface="Chalkboard SE Regular"/>
              <a:cs typeface="Chalkboard SE Regular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GB" sz="2800" dirty="0">
                <a:solidFill>
                  <a:schemeClr val="bg1"/>
                </a:solidFill>
                <a:latin typeface="Chalkboard SE Regular"/>
                <a:cs typeface="Chalkboard SE Regular"/>
              </a:rPr>
              <a:t> </a:t>
            </a:r>
            <a:r>
              <a:rPr lang="en-GB" sz="2800" b="1" dirty="0">
                <a:solidFill>
                  <a:schemeClr val="bg1"/>
                </a:solidFill>
                <a:latin typeface="Chalkboard SE Regular"/>
                <a:cs typeface="Chalkboard SE Regular"/>
              </a:rPr>
              <a:t>Things at school </a:t>
            </a:r>
            <a:r>
              <a:rPr lang="en-GB" sz="2800" dirty="0">
                <a:solidFill>
                  <a:schemeClr val="bg1"/>
                </a:solidFill>
                <a:latin typeface="Chalkboard SE Regular"/>
                <a:cs typeface="Chalkboard SE Regular"/>
              </a:rPr>
              <a:t>(if anyone is bothering you and spoiling your happiness.)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2800" dirty="0">
              <a:solidFill>
                <a:schemeClr val="bg1"/>
              </a:solidFill>
              <a:latin typeface="Chalkboard SE Regular"/>
              <a:cs typeface="Chalkboard SE Regular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GB" sz="2800" dirty="0">
                <a:solidFill>
                  <a:schemeClr val="bg1"/>
                </a:solidFill>
                <a:latin typeface="Chalkboard SE Regular"/>
                <a:cs typeface="Chalkboard SE Regular"/>
              </a:rPr>
              <a:t> </a:t>
            </a:r>
            <a:r>
              <a:rPr lang="en-GB" sz="2800" b="1" dirty="0">
                <a:solidFill>
                  <a:schemeClr val="bg1"/>
                </a:solidFill>
                <a:latin typeface="Chalkboard SE Regular"/>
                <a:cs typeface="Chalkboard SE Regular"/>
              </a:rPr>
              <a:t>Things at the park</a:t>
            </a:r>
            <a:r>
              <a:rPr lang="en-GB" sz="2800" dirty="0">
                <a:solidFill>
                  <a:schemeClr val="bg1"/>
                </a:solidFill>
                <a:latin typeface="Chalkboard SE Regular"/>
                <a:cs typeface="Chalkboard SE Regular"/>
              </a:rPr>
              <a:t>, </a:t>
            </a:r>
            <a:r>
              <a:rPr lang="en-GB" sz="2800" b="1" dirty="0">
                <a:solidFill>
                  <a:schemeClr val="bg1"/>
                </a:solidFill>
                <a:latin typeface="Chalkboard SE Regular"/>
                <a:cs typeface="Chalkboard SE Regular"/>
              </a:rPr>
              <a:t>sports club or swimming pool 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bg1"/>
                </a:solidFill>
                <a:latin typeface="Chalkboard SE Regular"/>
                <a:cs typeface="Chalkboard SE Regular"/>
              </a:rPr>
              <a:t>(if you or someone you know in  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bg1"/>
                </a:solidFill>
                <a:latin typeface="Chalkboard SE Regular"/>
                <a:cs typeface="Chalkboard SE Regular"/>
              </a:rPr>
              <a:t>school doesn't feel safe.)</a:t>
            </a:r>
          </a:p>
          <a:p>
            <a:pPr marL="0" indent="0">
              <a:buNone/>
            </a:pPr>
            <a:endParaRPr lang="en-GB" sz="2800" dirty="0">
              <a:solidFill>
                <a:schemeClr val="bg1"/>
              </a:solidFill>
              <a:latin typeface="Chalkboard SE Regular"/>
              <a:cs typeface="Chalkboard SE Regular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GB" sz="2800" b="1" dirty="0">
                <a:solidFill>
                  <a:schemeClr val="bg1"/>
                </a:solidFill>
                <a:latin typeface="Chalkboard SE Regular"/>
                <a:cs typeface="Chalkboard SE Regular"/>
              </a:rPr>
              <a:t>During this term we may be worried about the Coronavirus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p:pic>
        <p:nvPicPr>
          <p:cNvPr id="5" name="Picture 4">
            <a:hlinkClick r:id="rId2"/>
          </p:cNvPr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10"/>
          <a:stretch/>
        </p:blipFill>
        <p:spPr bwMode="auto">
          <a:xfrm>
            <a:off x="8075410" y="640080"/>
            <a:ext cx="3595890" cy="167264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40572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7200" dirty="0"/>
              <a:t>Did you know;</a:t>
            </a:r>
          </a:p>
          <a:p>
            <a:pPr marL="0" indent="0" algn="ctr">
              <a:buNone/>
            </a:pPr>
            <a:r>
              <a:rPr lang="en-GB" sz="7200" dirty="0"/>
              <a:t>A problem shared is a problem halved!</a:t>
            </a:r>
          </a:p>
        </p:txBody>
      </p:sp>
      <p:pic>
        <p:nvPicPr>
          <p:cNvPr id="1026" name="Picture 2" descr="http://i2.cdn.turner.com/cnn/dam/assets/120315045825-body-image-kids-story-t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4998" y="116632"/>
            <a:ext cx="3262004" cy="1834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3.gstatic.com/images?q=tbn:ANd9GcRwhb_plPkYZmuvm0mWJrEGrDXJjf4nLYd9_Jk-sVcjMbimcIQ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7888" y="458248"/>
            <a:ext cx="3294112" cy="192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d35obg07bzmh9h.cloudfront.net/wp-content/uploads/2012/09/bullism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412" y="458248"/>
            <a:ext cx="3337672" cy="2225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4301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en-GB" sz="3600" b="1" dirty="0">
                <a:solidFill>
                  <a:schemeClr val="bg1"/>
                </a:solidFill>
                <a:latin typeface="Chalkboard SE Regular"/>
                <a:cs typeface="Chalkboard SE Regular"/>
              </a:rPr>
            </a:br>
            <a:r>
              <a:rPr lang="en-GB" sz="3600" b="1" dirty="0">
                <a:solidFill>
                  <a:schemeClr val="bg1"/>
                </a:solidFill>
                <a:latin typeface="Chalkboard SE Regular"/>
                <a:cs typeface="Chalkboard SE Regular"/>
              </a:rPr>
              <a:t>This is What we can do when we're worried:</a:t>
            </a:r>
            <a:br>
              <a:rPr lang="en-GB" sz="3600" b="1" dirty="0">
                <a:solidFill>
                  <a:schemeClr val="bg1"/>
                </a:solidFill>
                <a:latin typeface="Chalkboard SE Regular"/>
                <a:cs typeface="Chalkboard SE Regular"/>
              </a:rPr>
            </a:br>
            <a:endParaRPr lang="en-US" sz="3600" b="1" dirty="0">
              <a:solidFill>
                <a:schemeClr val="bg1"/>
              </a:solidFill>
              <a:latin typeface="Chalkboard SE Regular"/>
              <a:cs typeface="Chalkboard SE 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527300"/>
            <a:ext cx="9784080" cy="3690620"/>
          </a:xfrm>
        </p:spPr>
        <p:txBody>
          <a:bodyPr>
            <a:noAutofit/>
          </a:bodyPr>
          <a:lstStyle/>
          <a:p>
            <a:pPr lvl="0" fontAlgn="base">
              <a:buFont typeface="Wingdings" panose="05000000000000000000" pitchFamily="2" charset="2"/>
              <a:buChar char="q"/>
            </a:pPr>
            <a:r>
              <a:rPr lang="en-GB" sz="3200" dirty="0">
                <a:solidFill>
                  <a:schemeClr val="bg1"/>
                </a:solidFill>
                <a:latin typeface="Chalkboard SE Regular"/>
                <a:cs typeface="Chalkboard SE Regular"/>
              </a:rPr>
              <a:t>Talk to your class teacher</a:t>
            </a:r>
          </a:p>
          <a:p>
            <a:pPr lvl="0" fontAlgn="base">
              <a:buFont typeface="Wingdings" panose="05000000000000000000" pitchFamily="2" charset="2"/>
              <a:buChar char="q"/>
            </a:pPr>
            <a:r>
              <a:rPr lang="en-GB" sz="3200" dirty="0">
                <a:solidFill>
                  <a:schemeClr val="bg1"/>
                </a:solidFill>
                <a:latin typeface="Chalkboard SE Regular"/>
                <a:cs typeface="Chalkboard SE Regular"/>
              </a:rPr>
              <a:t>Talk to the Child Protection Teachers, </a:t>
            </a:r>
          </a:p>
          <a:p>
            <a:pPr marL="0" indent="0" fontAlgn="base">
              <a:buNone/>
            </a:pPr>
            <a:r>
              <a:rPr lang="en-GB" sz="3200" dirty="0">
                <a:solidFill>
                  <a:schemeClr val="bg1"/>
                </a:solidFill>
                <a:latin typeface="Chalkboard SE Regular"/>
                <a:cs typeface="Chalkboard SE Regular"/>
              </a:rPr>
              <a:t> Mrs Gilchrist or Miss Grainne Smyth.</a:t>
            </a:r>
          </a:p>
          <a:p>
            <a:pPr lvl="0" fontAlgn="base">
              <a:buFont typeface="Wingdings" panose="05000000000000000000" pitchFamily="2" charset="2"/>
              <a:buChar char="q"/>
            </a:pPr>
            <a:r>
              <a:rPr lang="en-GB" sz="3200" dirty="0">
                <a:solidFill>
                  <a:schemeClr val="bg1"/>
                </a:solidFill>
                <a:latin typeface="Chalkboard SE Regular"/>
                <a:cs typeface="Chalkboard SE Regular"/>
              </a:rPr>
              <a:t>Talk to Mr Curran, our Principal.</a:t>
            </a:r>
          </a:p>
          <a:p>
            <a:pPr lvl="0" fontAlgn="base">
              <a:buFont typeface="Wingdings" panose="05000000000000000000" pitchFamily="2" charset="2"/>
              <a:buChar char="q"/>
            </a:pPr>
            <a:r>
              <a:rPr lang="en-GB" sz="3200" dirty="0">
                <a:solidFill>
                  <a:schemeClr val="bg1"/>
                </a:solidFill>
                <a:latin typeface="Chalkboard SE Regular"/>
                <a:cs typeface="Chalkboard SE Regular"/>
              </a:rPr>
              <a:t>Talk to your class teacher or classroom assistants.</a:t>
            </a:r>
          </a:p>
          <a:p>
            <a:pPr fontAlgn="base">
              <a:buFont typeface="Wingdings" pitchFamily="2" charset="2"/>
              <a:buChar char="q"/>
            </a:pPr>
            <a:r>
              <a:rPr lang="en-GB" sz="3200" dirty="0">
                <a:solidFill>
                  <a:schemeClr val="bg1"/>
                </a:solidFill>
                <a:latin typeface="Chalkboard SE Regular"/>
                <a:cs typeface="Chalkboard SE Regular"/>
              </a:rPr>
              <a:t>Talk to your friends or family.</a:t>
            </a:r>
          </a:p>
          <a:p>
            <a:pPr lvl="0" fontAlgn="base">
              <a:buFont typeface="Wingdings" panose="05000000000000000000" pitchFamily="2" charset="2"/>
              <a:buChar char="q"/>
            </a:pPr>
            <a:r>
              <a:rPr lang="en-GB" sz="3200" dirty="0">
                <a:solidFill>
                  <a:schemeClr val="bg1"/>
                </a:solidFill>
                <a:latin typeface="Chalkboard SE Regular"/>
                <a:cs typeface="Chalkboard SE Regular"/>
              </a:rPr>
              <a:t>Put your worries in the worry box 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3100" y="2209800"/>
            <a:ext cx="2082800" cy="2057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1040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encrypted-tbn2.gstatic.com/images?q=tbn:ANd9GcSd2vdDK7C_OZZjkrF4oVqgHrl8yCq1vkWzMv2h72B09n_vuSR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090" y="1556706"/>
            <a:ext cx="2963467" cy="2963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encrypted-tbn0.gstatic.com/images?q=tbn:ANd9GcS39l9oZGFU_GUfxt7Tlt47S2ddxM_dj8NXO_ctFOCd2CuHN7qt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9469" y="2537634"/>
            <a:ext cx="2286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6" descr="data:image/jpeg;base64,/9j/4AAQSkZJRgABAQAAAQABAAD/2wCEAAkGBxQTEhUUEhQVFRQXFxUYFxQYFRcVFxcXFxccFxcXFxccHCggGRolHBcUITEkJSkrLi4uFx8zODMsNygtLisBCgoKDg0OGhAQGywkICQsLCwxLCw0LC0sLSwsLCwsLCwsLCwsLCwsLCwsLCwsLCwsLCwsLCwsLCwsLCwsLCwsLP/AABEIAQQAwgMBIgACEQEDEQH/xAAcAAABBQEBAQAAAAAAAAAAAAAEAAIDBQYBBwj/xABDEAACAQIEAwYDBQUHAwQDAAABAhEAAwQSITEFQVEGImFxgZETMqFCscHR8BRSYoLhBxUjcpKi8TND0lNjwuIWNET/xAAbAQACAwEBAQAAAAAAAAAAAAABAwACBAUGB//EADQRAAICAQMCAwYFAgcAAAAAAAABAhEDBBIhMUETUWEFFCIycYGRobHR8MHxBiQzQlJi4f/aAAwDAQACEQMRAD8AzqRl3X5G3tnrVoF+WI3Hhp4DrQqI2X/u/I37p5/fVkJGT/MoOYawdPfWsuT5o/U6GX5SZbc1KlkDYVMBTlWthjGqKlVaciULj7nw2tuTCSUfXSGHdY+IYAfzVKIGBKeLdUWGxtx1NtjluXHQpGhFq5Lz5hVceYFGq5Ny2BIH7TdUjMTIFpzz5TBjbSpRUs/h04W6qeFcQcaOjFGvXkW4WBMh3YDLvlhSJ8Noo7+9RkVsh71lr0SNAoUlZ6976VKJQWErpFNwN5nEtbNsaFZZTIOvLY+HjRJShRCG1OvWNNdvzrneO9TKutEZaNEAChqLE6KZbL/F0qzKVBi7RynKAx5A7HzpWXiD+haHzIyXaIRh7vd2TVP/AEwftjzqr4Bl+Ckm389w94a6L1FW3akAYS4ZOXZT9otm1Vv4RyobgAIsW9bg1vnS3mGhI3iappV/lr/7f0NK/wBb7APEHVbLGLJi1b2JB1aq3hXDC2a40CdvUb+sj0UVoOI2S9pkzNJSyBNrmTImB1iqzsziMyPbPz23YEHQgE6actZHpVpcRLZOZcjv2GDpH2NYkmPmEbCQPqac68qPa0ev0E1C9oAfr3NIsrVGfwdjLdvKuaM1poUjTNJOh8alvKYPz7XOQP2qWFYvdZilsISmVyYZgNjoZjQkafjUj2xH2flO1w83p65LwXAzX+P/AEiu1y4NTpzP/cpVKDsIVxl2IhdiNuR1P2vOrPhfFr7XEUhcpIB7usc9cxo21wNeZb6VYYHgyK4YZpHj/St04adrpycvxcrfJYItTolS27VTfDMaCTyG0+E1nG2RotLEYJbqFHGZTEjrBn8KpsPxG8LdlmRiWvusDKxdYuQo2AghRPhNWo4uoVSEYuS4NslFK/DMPmYtlABI1nWRFEgUOHp8RbuXvqpUHopMkfSnDhiSGggrcNwan5mUqfQgnSicDcF20rrKh1kSBIn6H7qrF40VXD5lBZmKXuWTI3w2by+IU9DUIT2OCW0bMMxgswUuzKGacxCkwCZPuajTs7bEwbnyPbAzkhUcaqoOgA0I8hRY4gAbpb5FuC2gVSzO2UZgAN9SR/Ka43GrULAuMWDEIttywyHK4IA0KncVCBVuyAAOgA9qcUoO/wAXtd8KWzIHkm3cyKyqWhjHQTHOp73ELSFVe4oZgumv2tBP7oJ2mKABxSnKtQ2+IWmufDW4pcEgqNYK7g+Ig6b0VlqEOqlD8QQZDIJGkgbkeHjRaCq7tFg3uWgtu4bbZgQwkEQD0qk4b4uN1YVLa7Mz2xB/ZbkxmOQFh8pXOIUfxDnQ/BbJ/Z7Zyt8uIOl3L9rpOlcxHZW+65GxBZZzZSWiZmfOoR2TvgQL+gBES2xgsNuevvTMOBY8PhuSu7LLUx8TfT6UWbWGn5bm9gf9UHbXrWc4tw97bG/h7LtectmZmBACvqYBA1EAk6DKKNbszid/jjcHc7gafZqC52bxMR8VYgiJ5NqR8nlQeC/9y/MbLVY5Kqf8+47A49rsqqq7Kyq5VoAZhOmhkaETPKm420zW2LB/+m7ZFXQkGACSdfpQlrsxibcC26iGzCH5xEnud7SBB0pXOFYyIziIj5htM9BVVp67oEdRCubAezSWyS1r4g7yhpUXFnKzEAgDaedHMvdGo+W3vaPNqhXA41ftT/oGsQToRJ1P0qJkxg5H7I3B+U6fb86Pgy81+JeGoglRHfIzN8m5/wC2etKo2s4omSrSfL/ypUPCl6DfecXn/PwN9bSjcMmoqC0KPwi6imHM7k6W6nS3UiW6mtpVRgBZ4QgFsAt/huzrqNSwYGdNu+fpTMR2cR4MkMHdwxVHj4hlhlZSI0EcxFXaJTwtSyWD4XDZVC5i0D5miT5wAPpQX9woWxDEn/HXKR+53YJXxJhvMCrlUp4SoQoxwZlt2VRx8S0xfM6kh2YMHLAEHXOx0OhipcDwc23Vy+Zgt3OYjM911cka6AZYjyq5C04LUsllLd4UxtYhJE3jcIOsDOgUT7UBieAXDeLAqyN8MlWd1AZAF1RRFwd0EAkQa1QSkUoWCynwGBKB5iWu3HEdGOnrFTm3R5SmG3UIBZaixOw8/wAKOKUPik29fwqLqCXQrStMZaKZaiZasJBWWoWWi2WoWFQIKy1A60W61C60AgNxKFuJVhcFC3FoFkBZKVTZaVEhbWlo/CrqKEtirDCDvCrFe4bbWibaVy2tdxhYW3KAlwpKgamY0gGqjicCpFWql8VeVWXITcyuysQSNMxUMVXLm0AgczRfEcY1uAqSSrGdSAQug0GusbxQAWCrTwtANjilouyyc7rHyiAzBZPKQB5kjrUlrGMLb3LikBXbQDUIrZc0c9BJ9ahA3JTwlVqcbSYZWU6DXL8xMZTro0zpzAmiLnE1W0t1lZVaIEBjqJEgE7/eahArLSK0InFkJhVczsQF1EEk/NsAPymkeLoCAwYEyQsS0BQ0wP8AMvvQIEkUxxUV/iCKqsZhhIgZjuoGgn94VMDIBGxAPoaJCDLUGKXbyo0ihsSNfT8aiKy6ADLUTrRL0Bfx1pRJuKPUHlPKiLoTLUTrUwuqdmUnwINMcVLICutQOtFuKHcVAglwULcWjbgoa4KAUCxSp8UqJC3trR+EGo86EtijcKNR5irALRBUlycpyxmg5Z2nlPhTVFPuMQpI3AJHmBVBpV2+K3CCRbKgAkZlaSGP+GfPR5G4gdant8aAzB1OjEZhtHeyz0JCjzkU/C8WDXFtlGViJMxA35zB25dR6cu8cALgI+ZM8yIXu9D0JqECF4ge4zCFuMqqJEgmdT1nuiBtXcTxW2rm26sSI0y6HQMNSY6b03EcVCWmuFZIa4oWRqULczAGiE/nUrcRU27jqpbICSunegHbWIOu/tUIOt8TVtRbuGegTWFzH7WsAjz5TUlziSBFeCUZiJAnRVY5gOY7podOL25CsGVixQLGp7zJII5d07bRUt7HWFIstErEIVLbARGnjp5HpUIPtY6yXCgd5yQO582Vd5jbKfan4y9ZUgXACY07mbcRyB3AIjnFQDE2CD3DBmYtNvGZtQN4ImnXcbhywLZSRIV8hMZdzmiAJbeeelQg7DXrVzuooKqqkHJAAJ2Ejll1jaKE4zxe3YtFwVaNFUMNeWw5Cqftl2gt4OyGsBVe4csgZSAszKkdZGvjXm5um8hYEiCZB3B3rRDTSlDe+hWE4yybOT0Nu2tuA3w2g/xDXT6Gq7Ff2gWzGVGBlZmD3Q3f9Y2rIYJg2hmNj0BO0UBi8FqcsggTrz5GKnhI1ywRo1PH+1a4hDbtgqMwh5IO55DlGtUF2/CGT3gR+ZHuaCZCIK6eGuh5+dPv6rnYSuyjYsRofSZq0YJFoQUVSJrWJbNmViDAMg6r4mNtTpRNrj19TIuMY3kzPiRzqLCm3aRg4BckErpvHd1nlLGOWg3oTFPmIyazMxp0MeQH3UHFMLgn1RuuD8cW8FVu7cImORjcj8qsXFebNdbule6ZEbz3ddOmtXPCe1GUZLssogZxqRpznfUbzzpUsEq3JcGDLtjPanyadxQtwUU+u1DXBSaAQRSp1KjtZLLm1RuGGo86EtUdY3FNK9y1VakUVxRUgpY4qsNxmQoZGzsFOUZRGcgKNX8Rrt66UbiuILbYKwaSJGgg8jqTGhygz++tFqK78IEyQJiPTpUIV+F4kl0qqiZ1IMd3RiCR5r9QasktgToNd9N53mu5B0FPFQg1rKndVOs7DfXXz1Pua69hW+ZQZEGQDpqI9ifenCnVADUsqNAAOkCI0jT0A9qyHaviXwP8O18JpULkyhriQBy6aLv0rRcb4mMPaLkEnZQBpPKTsBXlN/EM9w3GzOxJmRz5+AFMxwvkdihu5YHjkuX2HxNYkrpoSSTH1NFYTDA2ySNTAnxA00rroVOfYjYHMSfWIjeo7PETlmJhpjz/AKmtduqNUMcY8kFq1AZSIAGu28xI+nvQGKvksQm0wDz8/wBdK03DeD3MQTMqhO5Gu0afrlV8nY5FGUKCI35+/wCVLlkimXo8z+JcGaZ10ZjrsZI9xTXxWQERO4BOwnoK2/E+xl0jRciqfAlvHTlWO4ngXTusuo0nr0oxkpdCbSouXielS4bFFSesenWPKY9qgbTcfhTLh6VcWw0YuR5LAPrQ1tsoadzt5zpT8PoNYBMa8/5RU2IsZFJ1WR3RpmE9emhp/ipYtpzsmmcs2/6fkbTsjiTcwwzScpKgmNh05x51ZvXnPZjixsXBmJyHRlGvrHhXoxYESDINcpqmGcaZFXa5SqFC7t0bZoK2KNs1cqy5SpAKjSpVpY86pqRajinioQeK7TRThUAOWummloE6+gmsp2m7XotspYOe4xKHQgLHzHWik2WUW3wVPanijYi4UQ/4aGND8xPQDc/dVZawwUwWII2VZPppPQ1X4a4zMdQIGrER6xP1igLzXATLsVM8yAQefjWuMa4N8YpKibtA/fAhgND461acB4QMrX7hi0up8eg9zvUXZzgbXu8R3TpJ8CCY9orTdqbU8PuWLakMMpUR8wUyV05xPtRc4qSiTNvWOTh1o8t452+vPdPwWZLamFCnIIHQRXqP9n3aJ8Xg/iOe8jtbLaDQKrAn0b6V4dhuFXGuqi4d3MqMi5u9Gja7qTrrsJr2bC8DbA8IvW10ci5ccA5gmciVzR3stsAFo1gmkze500kZMDcbk22ku5Zf/lYLnIViYl3CKY6TvTuIWLeKDIyZLuXMF0Ob+JWHp7+NeBYyy11rrsyxbjQuoMFsoCLMtuCQNhqa2n9lfEbhdLMkhbq5J1yqVb4gHhlkxTNkG2oWqT5+gharUxnGUqcW0qSpq/W+fXgpOKWCjsp5H3oJQeW1bP8AtCwOW+xAgnWPDYH6VmcNgWKs2umVttwTG/19DV07VnTkuSLD3AIJWfb8qe14MQNh5nfxMUbYwIjMVYodCQs/X1qDGYQI3zAjkRynz2PhQYtoi/Z0Vokn/aPOSJ+laTs/xKHFrOPhwcs9ZAAU+9ZMtrqZP40dgb0uv+YGddNRzGo86TOPArJFOJ6DFKmJckA6agHQyPQxqKVJMZY8BxovWLdxftKJ8xoQfGQauLJrzb+z3iDWr13CXdDmYqOjrpcUeYhh616Paq5WSpl3bOg8qlBoe0dB5CpQaWOJQactRLT6hCUUrl0KCzGABJNNBrGdsO0g72HRSeTuSVA15Ab0Yq2GMdzoB7RYpr90sLotoo0IkEgdTIH/ADWWvZR3ixYiYG5PifrQfEWJ0JMa6Zp9TyoTFAhVbXWJ084jw0P1rYoUjcopLgsLd85tJAJmDry59atzD2173emQOZ1ifKBWcwznLtPjz0nQe9X2GQhFJU6KS0dJ1J+6rF4no3DMIEQKBAgQfDahMfhSWJPtR3BrpcA5gbZRQojUMCZM9CMojwo/FW+W1YO43HkpmYs2GQ91mWeU7+Yoz9uuxlYK6kQZEaHQg+FTnCZp0PgeVO/YzVjU9j6nn/Ef7P8AC3XzK1y0DukBwPBWzAx51qOyfZ/B4IEozM5GXM0CAdwsCBPPUmrC5w/x18tKY2EMEAa1bfLoZfcsF7keddt8TmxjsBoAFEGduYoO9xEQwUDv5CegEaiBtr+NTdsME9u4GeZaT00BgVUcMuIpzOWEbMsaHlIO48K0x6C8iplvdtOLYUFFV9e6zCeYJ1g+lVWJwzZSrHTcQBr46amrJMbaKxBiQcoJCjnPVd/Hc0Bj7hjSPPXblrsR6VLKOiqt2irAgzvqNY8SKMuqoUNoTuQCQD4HpTfgHQjTmCCRBj9eFOLDSGmDqmWJ1gqT4+1KkKl0ZvrE5VmJgcvDxNKnWxoI0EDTp4UqznPMz28wDWrlvGWdCGUOejj/AKbHwI7h9K3vAuIriLKXV2YbdDsynxBkUJisKt629pxKupU+vMeI3rH9isc2DxT4O8dGbunlnjukeDrHqKYTqj1zD3RA1qYMKrrJopDVaDvYWhqRWFDI1SIaFA3sdibpVSVUsRsoiT715HxjEsGZn3nXbqRAj1r0PtdxlMPYbM3eYEKJ16EiOkivJrlyRtsJj3gsfKtGGD60atNJNsbdcHU7CieJKjouXcAyOoEBfDcn3oBZZYHMz7f81MujoGBMjKdY0BGn0j1p8uhsbLnD4DLZUAgkzrPvp05eMUr911UKx1fMp6bwPSCx9amF5TmnZdgdNhz8j161ElgPrPIe/wCvvqq9SyLjsjxplGR/kMBW/iEHb1r0PC4pbqjbMOX5VUdk+EWksqxAZmAO2g8uUUbiuFAtntdxt4Hyn05elZMlbuBLyRst7VkH7tOWld+H4etZ63iMTaJLKWE7jX6DWpbfaUbFdf5h/wDGl2Sm+jsscXhwFZyYABJmBoN9dqC4Xi1uWxdAYLLCHUq0gxt70PfxYIzXLgbmLY7qAg6EjdiD1MeFUnEu0AAJY5oBOQUUmx0dz6mS/tB4ul+6FQGEDLmnfy8JrO4Ph5c5flkTJ6gT9T94oh7TXbjP3QDy2gk6enKrl0hFBEMBk1EMp6nn/wAVtXCokupm7N34ewEmQQZiY12856b1Bib9wiG8vGZn9GjcRhWIJIkgwxEGd+nhFcOBYrmHICRMmP1tQF0RC2Cm4hh5FfzH5ULhbBFxD8zZ10idiJ0586hvZlZo8p/KfGjuAXUW4HfMuXZhBk8x7UqfQVk+U3k12o1cEAjY61ykmCiztNWZ7fcFNy2MRbn4lod6NzbBmR4qe8PCa0NtqJttVwJ0CdiuP/tWHBJHxU7twePJh4Ea+9am0/WvILpPC8eGWf2e5rHLJOq+aEgjwNeq2cUpAIMg6g8iDtQI0WVs04T1oNMQKIt31oABO0fAkxNvv6Ms5WidDuCOY0FeXPhVUspUgqSpAPMGCPcV7B8cEEHY7j6VkuN9l2e41yy6Q5lkaRBjcEA79K26XOo/BN8GXPjnxPH1MMCFKtrpsCNf1vR9vhF3EKLqIQAxGbKYYk8tNwI9jWh4Z2OJM4h8oGgVDJPWWI0HlW6wbrbRUQAIogAdKmoy4+kDTp8+or4//TyAHOTbbQiQRsTr0HkaLwg2Gg2HmZj30miu1OGFjGuwIy3RmAA2mZAjbWqrh17PeVf/AHJ3kHQ/WqJ2rOqsnw2e3cHw6iygA+yI9udGphRpVXw+5kVQ+mm/KrNMQDsfxrG7MbZHdUhTA/XWqSzjbDtlYK2+4kenuK0dwZgV6715xxDht3DXWtJbuXAZa0yKWkE/KxghSNv+aRlySgrSs2aXDHLacqZN27w6mwPgjIwOpXuyCJ1jyry8ll3ncj/n6+1ehcY+OuFY4hMneGVZEgSDqASAN+dYksLiD98Nvrso/KR6VvwSuF0OS2XG7oJwSBcjGdQYYdZiD7/WiMbbGrSYKrpJ7pnr029/Onm0xQSdJOvQ6A+5j2ofG3Cv+G2wmGGkiNBFMAxjDKM55znmcwOoJjxke9VfFMWUZcpWI5bHlt+txRl3iEq05dV8+UEfj6istiGk67UCjZLisTmMiANYEesfrpRGHeV0UT1mPbXWqyKs8EqEdT0jbxB/W1CSKssbeLcAAMAIGkJp4UqF+Een0/8ArSpO0R4R6BbolDQaNWU7R9oS82rJ7uzMPteA8PvoSaRnxYpZHSO9s+KpiCtlAGCmS/Q7d09I96l4Txa7atraRu6ogSMxA6T0rP4W1GvOjQx60rebpaZbaiaNO0F8faH+kU5u0GI5XAP5F/Ks8pPWpFc9am5Cfdcildouj2kxI/7g/wBK/lQOJ7Y4oGBcA/kU/hQN0nkRuB71FisITBz4cRpo0E+J0k1TczSsWOPzJBq9s8Xzuz/Kv5VY4PtTfYa3SP5R+VZzDWbf2mQ6/vFdvAod6KS+QxCXLYSe7mkwJ0kgawKDlJFZY4zTUI8k3FuL3rrD4r57anQQF89YkVX4bGFHV7ZhgZB+mnhUuKtoQc1+1mzAZVzajqNI9zXLVq2uUklgTy1A8+ldf2dihkg5Tf2OVrNRmwy2JGowX9ol5FhraPBncjTmK1PA+3OHvtlbNZeTlDEQfCeu9eZXbSDXK2XwI96H4jh7agFSSTGn3k1uyaHDKPwcMwY9bNSqR9AXuOWkgPdRCdRLASBvv60UnHLRGjKfWvmq/da4ZcljpqTO21Ow9xxsW6bms69luuWaHrV2R7h21xlu/hmS2RIIJ8hqY9q82w0IGBSZOnqI9vzrPYfiN22ZRyPA6g9ZB0NG2+Il2DbbyF2Ert7xScmB4eDpaLUeIqoNs8TEshMQeuwklgPWoLjm65lu6ACTzgcxz1qrtWyS2adDy8SDJ9Joz4oAgH5QVnb7Uz6a/Sks22CkjVFkmZG/hv5/hQuKskctgJ8yJP1NF8NOtxhqWiNAABufYGu4u0NgZiWMeg+/8aMQLlFXct9I1E+v51HbBnoacXJEchJ94/pTbN3UA/rw8qjAyzDP+8/+sfnSoXP4j3NKllS847xnPNu2YXmf3vAeH30BawQYA7T7e1Q2rq80H31Y2MXbMCNekaVz5zb5BOM8cUoJqhiYIzvp1/pT79sACPHWjFMidh5VCcbyyyPGqKTBiyZcklJK0gUU9alOIH7i+utL4k8gPIRV7Ny3NdKGXF7snQVU3Imj8SJ0G9Dt3RAg+n9K24YYpLdIxajJnhLZGnfkuQc29dJPpXPh6wZHpTwDyqUE/uyeutHK8D5VNhwQ1cai068+rBGtVF8GrD4Z6GkLBPKsSkvM6/gtqqG2VAH/AFWHgAY9/wCldZrY+28nnqTRC4HwrjcNPKrLPOLTU2jNP2bCd3Ehs2iIYMrA9f1oaVziIBIYKT+ulSrhbqzlIEiDQ/8AdZO4Faoe1c0erTMUv8PRk7pgl/HZtlUeU06ziCs5YEx4x71K3CDT04ew5TSM+tlllubN2m9leBGlFjrnFrh2CzETHpR3BsH+091rgVxuhHzJzKnn49KbguCG5OWQw5eHUdaKXs5fWCNGBlWBhlPhSffEnTkV1Gnbi1FNNHeI4A2GZUlhGmmuXppuZqre0xQwvzQZ8ANo862uAxbMWt3gBethS+XVSGnKynxg6ciKz+fIzId1YgeUyPoRXV0yWR02cLPrMmJKkZ39meJCnmJpgwbkbVf4c908iSaDv3iqnWdRHjPIeM1qeGCVsQ9fkk6SRWRc6Uquk4ReIBN0A9IBjwpVn8bD5F9+o8yNbS1PasLUFOVq887PoKhB9UaXiJtvh7ZUAMWIeOqjX3JBqn/Z1oPEXIAaflOvkdD+B/lp1/GBWVebH25SfWB61SMGlSFYMWLBFx9f16fsEXAi5ZJ7xCjzgn20qQW08fb+tBKc10Dkiz/M2g+gb3oi1i0YwD1jQgGN8pOh9KLs0QcG3ddeP59Q+1h0OgZdSNwfyqywnA7Lb4iyvmH/APGqfg90tiAEQuLZBcgju67a7kaEjpUONxfw7rW1BZlJkLGg5TPXSBQt3TKuWNtqLS+y6/ga8dm8JH/7lsxrAttr4UZh+zGBPzYxI8Fg/WsUuK1y84zem1LA4z4iBtp3HQ7Ee4o7kudv6geGbe1ZXf0j+xuH7OcPH/8AX59zfyoTGcM4dbUscWYHP4fsPOsubtQ3EBIY6lZI6SecdfzNTfH/AIlvdcyXGV/l+xbrdwjZsnxnAMElVTWJgKxnYjpvUYfDsJTMVI0kAH2rPZLjPcVXCLmBJAltUUaToNt6KCmyoV4gWw6sNJTUajqI+oqSVrhFcWRxklkk+b61y15fYsWKdKgZl5VU28RdC57mWDqVAgqp5zOpHMVHiLrFvhH7WuYaTbHzDz2H801TYzQ9RFK6f86fiW5cb1E1yoxEQNun5U1j7VUfuDOHX2+KmXQz9Oc+ETWkxOK00mqLgNnVn/lHnzPt99c4zxVV7q6nTQcvPxpcoqV/Dfr5HE1kpT1MYxl0Ttef9iPgl+b2IJOxtD/ZP3tRXEcHbu/MO8NmBII/P1rM4vjHwLzZFDB7dpjJiGGYH8PaoH7VP+4vua7WCe2Ea8jyupxN5ZWu7Dn4VeGiuhHUyPoBU+E4YEyl2zMuoH2Qesc/WqJu1N391Pr+dRN2iun90eh/Ony1EpKmzPHTqLtI2Pxq7WL/AL9vdV/00qVaGbGWitNOBoQvlO8jkY3HiJp4u+IrA0e1jkQXoQQdjp70Ph7DMXD7BVQHrBJzD/b6ikrnqKMwVsOYLweWmh+tRX0RXNKCW+d0vv8AoMwaMC+ciSRBHMBQJ8OdNW0+RbeUALlBeQdFO6jedBvtVp/df8f+3+tPHDT+/wD7f60p5UFPHVW/78h/ZS2bb3miFcoytyJAKsPop9aq+JWCuMvsBpcFog+IXKR9B71dYZGVQoI08P61WYvHlbpIykiBmIP018TSlmlN/ahGnwxjmlkguW7/AKBOH4B8SHuM1vQxlgNB3mQQBoPaqvDkDMqElEd1STJyhiRrz3NcvYgtm1Zc0zle4o13MBo+lQ2reUQpgeQplVxdmrTrLLJ4mSNdeLssLLgMpIBAIkHYjnVjxThJSXSWSJPMqD948aVjhNtkRgz94TuN+m1WiMVQKHfSBrH10rQtNNwaS5OFrP8AEUMeeMsTdK1KLX6epi0sOLjNbhviZRlLRB2kGDprtV3xXhjfDNy9lLEKmRZyLa1AUExmMmSYG9HXeFJ84JU/MII0PUCIqC/ZdwQbx15ED86FOMZd+za7UKye1MObUYpwltirbUr5vrXD7GabDEjKzkp0gAkdGPMeUVAtvPLtoTGTqoGx8zJJ9qKxltVMB83lIA+tDhAf+TSuUemioZEpR5Xrf268/QIR9BJk8yNK6blCZRXCo6Cq0O3sOvY1sgUHKo5DSepNVrXADuOgFMdx0FAcUMpP8Q/rV4Q5ox58vhwckuhHxW8Gud0yAqrPUgkmPeq96dTDW5cKjymSbnNyfcZFdFdpCiUOzSpTSogL+20iuFKhRqmD1lao9PGSfU6DUtt6jBpRVWNToveE4sk5TrpvVsHms9wc98/5fxFH47HhNB833eNZ5RabSXUyZcanlilJprml3+voXCtVNxi1D5hs338/z96Bw/EXXnPgdaMu8RW4pVhHjvryNFRmopN8IZixeDnc0n8S5fbj0Aw1PSSYHPaowaN4ZdRSWcnwA386uorua8+oljxuUVb7L1NBgD8JQJ2H36mKl+JmbSqO/wAYE91THKT+VLA8TJMGAfv8POtsZY7cofM1XPQ8Hn9m6za8uWPF2+l89y1x2M+GpzGBtA19KzuLx7PoO6vQfiaL47dJQT+8PDkapmbSlZpSXwrju68zu+wdFgeJZ5K5W0r7UdJrheoy1NzVmo9NvH56guXpppM0tqNCnJssOF8IN3XOqjpILf6fzpvajBW7dhcmYtI1Y/cANNqrg2s1HxvGOyorMWA1AOvXnvzoRhPxE74ObrFPw5O+CoM00zTiPCuFfCt5wRutIeddy+FL0ogFPjSrs+FKoQ0GLFo6oYP7pBj06UKDUT3lnQyPWufGpKg0qO1HLBLqEZiKcL1MuYhSOc+VD/G8DUcCYtZFq3wWmGxuSYGpEDw1qI3iTJ1NAi74V34tV2DFqMd7r5D1uVILlVnxTXfjH9GhsLrVw8y2F6nfGFVAvnp9a78U/o0NgffMfmWvxaabtVXxm6D3rhvt0qbGD33H5l/iOIl7cNqwiD18/GgTcqs/aGrjYhv0KOxisWpw4k1Dpd/iWWak1yqo3m/QpZ2qeGXftCHqWJeuZqr8560s56mpsKvXx8mHE0NxRZVT00+n9Kgznqa7dusQASSByq0Y07M2o1anjcUgSBXCv6ipdaRmm2c0jyUgKdJrtEAyK7Xa7UITU4UqVFjTtLLXKVAiEFrjV2lQCzoFS2xSpVVhR3JXQtKlQCdK10WxSpUAidBFQ5tKVKigMYWpIs0qVEB1rI8aRtCKVKg2GiMUiKVKiVZGw8KWQUqVEWdK1GVrtKigMjilSpUSp//Z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1658938" y="-1957388"/>
            <a:ext cx="3048000" cy="408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8" descr="data:image/jpeg;base64,/9j/4AAQSkZJRgABAQAAAQABAAD/2wCEAAkGBxQTEhUUEhQVFRQXFxUYFxQYFRcVFxcXFxccFxcXFxccHCggGRolHBcUITEkJSkrLi4uFx8zODMsNygtLisBCgoKDg0OGhAQGywkICQsLCwxLCw0LC0sLSwsLCwsLCwsLCwsLCwsLCwsLCwsLCwsLCwsLCwsLCwsLCwsLCwsLP/AABEIAQQAwgMBIgACEQEDEQH/xAAcAAABBQEBAQAAAAAAAAAAAAAEAAIDBQYBBwj/xABDEAACAQIEAwYDBQUHAwQDAAABAhEAAwQSITEFQVEGImFxgZETMqFCscHR8BRSYoLhBxUjcpKi8TND0lNjwuIWNET/xAAbAQACAwEBAQAAAAAAAAAAAAABAwACBAUGB//EADQRAAICAQMCAwYFAgcAAAAAAAABAhEDBBIhMUETUWEFFCIycYGRobHR8MHxBiQzQlJi4f/aAAwDAQACEQMRAD8AzqRl3X5G3tnrVoF+WI3Hhp4DrQqI2X/u/I37p5/fVkJGT/MoOYawdPfWsuT5o/U6GX5SZbc1KlkDYVMBTlWthjGqKlVaciULj7nw2tuTCSUfXSGHdY+IYAfzVKIGBKeLdUWGxtx1NtjluXHQpGhFq5Lz5hVceYFGq5Ny2BIH7TdUjMTIFpzz5TBjbSpRUs/h04W6qeFcQcaOjFGvXkW4WBMh3YDLvlhSJ8Noo7+9RkVsh71lr0SNAoUlZ6976VKJQWErpFNwN5nEtbNsaFZZTIOvLY+HjRJShRCG1OvWNNdvzrneO9TKutEZaNEAChqLE6KZbL/F0qzKVBi7RynKAx5A7HzpWXiD+haHzIyXaIRh7vd2TVP/AEwftjzqr4Bl+Ckm389w94a6L1FW3akAYS4ZOXZT9otm1Vv4RyobgAIsW9bg1vnS3mGhI3iappV/lr/7f0NK/wBb7APEHVbLGLJi1b2JB1aq3hXDC2a40CdvUb+sj0UVoOI2S9pkzNJSyBNrmTImB1iqzsziMyPbPz23YEHQgE6actZHpVpcRLZOZcjv2GDpH2NYkmPmEbCQPqac68qPa0ev0E1C9oAfr3NIsrVGfwdjLdvKuaM1poUjTNJOh8alvKYPz7XOQP2qWFYvdZilsISmVyYZgNjoZjQkafjUj2xH2flO1w83p65LwXAzX+P/AEiu1y4NTpzP/cpVKDsIVxl2IhdiNuR1P2vOrPhfFr7XEUhcpIB7usc9cxo21wNeZb6VYYHgyK4YZpHj/St04adrpycvxcrfJYItTolS27VTfDMaCTyG0+E1nG2RotLEYJbqFHGZTEjrBn8KpsPxG8LdlmRiWvusDKxdYuQo2AghRPhNWo4uoVSEYuS4NslFK/DMPmYtlABI1nWRFEgUOHp8RbuXvqpUHopMkfSnDhiSGggrcNwan5mUqfQgnSicDcF20rrKh1kSBIn6H7qrF40VXD5lBZmKXuWTI3w2by+IU9DUIT2OCW0bMMxgswUuzKGacxCkwCZPuajTs7bEwbnyPbAzkhUcaqoOgA0I8hRY4gAbpb5FuC2gVSzO2UZgAN9SR/Ka43GrULAuMWDEIttywyHK4IA0KncVCBVuyAAOgA9qcUoO/wAXtd8KWzIHkm3cyKyqWhjHQTHOp73ELSFVe4oZgumv2tBP7oJ2mKABxSnKtQ2+IWmufDW4pcEgqNYK7g+Ig6b0VlqEOqlD8QQZDIJGkgbkeHjRaCq7tFg3uWgtu4bbZgQwkEQD0qk4b4uN1YVLa7Mz2xB/ZbkxmOQFh8pXOIUfxDnQ/BbJ/Z7Zyt8uIOl3L9rpOlcxHZW+65GxBZZzZSWiZmfOoR2TvgQL+gBES2xgsNuevvTMOBY8PhuSu7LLUx8TfT6UWbWGn5bm9gf9UHbXrWc4tw97bG/h7LtectmZmBACvqYBA1EAk6DKKNbszid/jjcHc7gafZqC52bxMR8VYgiJ5NqR8nlQeC/9y/MbLVY5Kqf8+47A49rsqqq7Kyq5VoAZhOmhkaETPKm420zW2LB/+m7ZFXQkGACSdfpQlrsxibcC26iGzCH5xEnud7SBB0pXOFYyIziIj5htM9BVVp67oEdRCubAezSWyS1r4g7yhpUXFnKzEAgDaedHMvdGo+W3vaPNqhXA41ftT/oGsQToRJ1P0qJkxg5H7I3B+U6fb86Pgy81+JeGoglRHfIzN8m5/wC2etKo2s4omSrSfL/ypUPCl6DfecXn/PwN9bSjcMmoqC0KPwi6imHM7k6W6nS3UiW6mtpVRgBZ4QgFsAt/huzrqNSwYGdNu+fpTMR2cR4MkMHdwxVHj4hlhlZSI0EcxFXaJTwtSyWD4XDZVC5i0D5miT5wAPpQX9woWxDEn/HXKR+53YJXxJhvMCrlUp4SoQoxwZlt2VRx8S0xfM6kh2YMHLAEHXOx0OhipcDwc23Vy+Zgt3OYjM911cka6AZYjyq5C04LUsllLd4UxtYhJE3jcIOsDOgUT7UBieAXDeLAqyN8MlWd1AZAF1RRFwd0EAkQa1QSkUoWCynwGBKB5iWu3HEdGOnrFTm3R5SmG3UIBZaixOw8/wAKOKUPik29fwqLqCXQrStMZaKZaiZasJBWWoWWi2WoWFQIKy1A60W61C60AgNxKFuJVhcFC3FoFkBZKVTZaVEhbWlo/CrqKEtirDCDvCrFe4bbWibaVy2tdxhYW3KAlwpKgamY0gGqjicCpFWql8VeVWXITcyuysQSNMxUMVXLm0AgczRfEcY1uAqSSrGdSAQug0GusbxQAWCrTwtANjilouyyc7rHyiAzBZPKQB5kjrUlrGMLb3LikBXbQDUIrZc0c9BJ9ahA3JTwlVqcbSYZWU6DXL8xMZTro0zpzAmiLnE1W0t1lZVaIEBjqJEgE7/eahArLSK0InFkJhVczsQF1EEk/NsAPymkeLoCAwYEyQsS0BQ0wP8AMvvQIEkUxxUV/iCKqsZhhIgZjuoGgn94VMDIBGxAPoaJCDLUGKXbyo0ihsSNfT8aiKy6ADLUTrRL0Bfx1pRJuKPUHlPKiLoTLUTrUwuqdmUnwINMcVLICutQOtFuKHcVAglwULcWjbgoa4KAUCxSp8UqJC3trR+EGo86EtijcKNR5irALRBUlycpyxmg5Z2nlPhTVFPuMQpI3AJHmBVBpV2+K3CCRbKgAkZlaSGP+GfPR5G4gdant8aAzB1OjEZhtHeyz0JCjzkU/C8WDXFtlGViJMxA35zB25dR6cu8cALgI+ZM8yIXu9D0JqECF4ge4zCFuMqqJEgmdT1nuiBtXcTxW2rm26sSI0y6HQMNSY6b03EcVCWmuFZIa4oWRqULczAGiE/nUrcRU27jqpbICSunegHbWIOu/tUIOt8TVtRbuGegTWFzH7WsAjz5TUlziSBFeCUZiJAnRVY5gOY7podOL25CsGVixQLGp7zJII5d07bRUt7HWFIstErEIVLbARGnjp5HpUIPtY6yXCgd5yQO582Vd5jbKfan4y9ZUgXACY07mbcRyB3AIjnFQDE2CD3DBmYtNvGZtQN4ImnXcbhywLZSRIV8hMZdzmiAJbeeelQg7DXrVzuooKqqkHJAAJ2Ejll1jaKE4zxe3YtFwVaNFUMNeWw5Cqftl2gt4OyGsBVe4csgZSAszKkdZGvjXm5um8hYEiCZB3B3rRDTSlDe+hWE4yybOT0Nu2tuA3w2g/xDXT6Gq7Ff2gWzGVGBlZmD3Q3f9Y2rIYJg2hmNj0BO0UBi8FqcsggTrz5GKnhI1ywRo1PH+1a4hDbtgqMwh5IO55DlGtUF2/CGT3gR+ZHuaCZCIK6eGuh5+dPv6rnYSuyjYsRofSZq0YJFoQUVSJrWJbNmViDAMg6r4mNtTpRNrj19TIuMY3kzPiRzqLCm3aRg4BckErpvHd1nlLGOWg3oTFPmIyazMxp0MeQH3UHFMLgn1RuuD8cW8FVu7cImORjcj8qsXFebNdbule6ZEbz3ddOmtXPCe1GUZLssogZxqRpznfUbzzpUsEq3JcGDLtjPanyadxQtwUU+u1DXBSaAQRSp1KjtZLLm1RuGGo86EtUdY3FNK9y1VakUVxRUgpY4qsNxmQoZGzsFOUZRGcgKNX8Rrt66UbiuILbYKwaSJGgg8jqTGhygz++tFqK78IEyQJiPTpUIV+F4kl0qqiZ1IMd3RiCR5r9QasktgToNd9N53mu5B0FPFQg1rKndVOs7DfXXz1Pua69hW+ZQZEGQDpqI9ifenCnVADUsqNAAOkCI0jT0A9qyHaviXwP8O18JpULkyhriQBy6aLv0rRcb4mMPaLkEnZQBpPKTsBXlN/EM9w3GzOxJmRz5+AFMxwvkdihu5YHjkuX2HxNYkrpoSSTH1NFYTDA2ySNTAnxA00rroVOfYjYHMSfWIjeo7PETlmJhpjz/AKmtduqNUMcY8kFq1AZSIAGu28xI+nvQGKvksQm0wDz8/wBdK03DeD3MQTMqhO5Gu0afrlV8nY5FGUKCI35+/wCVLlkimXo8z+JcGaZ10ZjrsZI9xTXxWQERO4BOwnoK2/E+xl0jRciqfAlvHTlWO4ngXTusuo0nr0oxkpdCbSouXielS4bFFSesenWPKY9qgbTcfhTLh6VcWw0YuR5LAPrQ1tsoadzt5zpT8PoNYBMa8/5RU2IsZFJ1WR3RpmE9emhp/ipYtpzsmmcs2/6fkbTsjiTcwwzScpKgmNh05x51ZvXnPZjixsXBmJyHRlGvrHhXoxYESDINcpqmGcaZFXa5SqFC7t0bZoK2KNs1cqy5SpAKjSpVpY86pqRajinioQeK7TRThUAOWummloE6+gmsp2m7XotspYOe4xKHQgLHzHWik2WUW3wVPanijYi4UQ/4aGND8xPQDc/dVZawwUwWII2VZPppPQ1X4a4zMdQIGrER6xP1igLzXATLsVM8yAQefjWuMa4N8YpKibtA/fAhgND461acB4QMrX7hi0up8eg9zvUXZzgbXu8R3TpJ8CCY9orTdqbU8PuWLakMMpUR8wUyV05xPtRc4qSiTNvWOTh1o8t452+vPdPwWZLamFCnIIHQRXqP9n3aJ8Xg/iOe8jtbLaDQKrAn0b6V4dhuFXGuqi4d3MqMi5u9Gja7qTrrsJr2bC8DbA8IvW10ci5ccA5gmciVzR3stsAFo1gmkze500kZMDcbk22ku5Zf/lYLnIViYl3CKY6TvTuIWLeKDIyZLuXMF0Ob+JWHp7+NeBYyy11rrsyxbjQuoMFsoCLMtuCQNhqa2n9lfEbhdLMkhbq5J1yqVb4gHhlkxTNkG2oWqT5+gharUxnGUqcW0qSpq/W+fXgpOKWCjsp5H3oJQeW1bP8AtCwOW+xAgnWPDYH6VmcNgWKs2umVttwTG/19DV07VnTkuSLD3AIJWfb8qe14MQNh5nfxMUbYwIjMVYodCQs/X1qDGYQI3zAjkRynz2PhQYtoi/Z0Vokn/aPOSJ+laTs/xKHFrOPhwcs9ZAAU+9ZMtrqZP40dgb0uv+YGddNRzGo86TOPArJFOJ6DFKmJckA6agHQyPQxqKVJMZY8BxovWLdxftKJ8xoQfGQauLJrzb+z3iDWr13CXdDmYqOjrpcUeYhh616Paq5WSpl3bOg8qlBoe0dB5CpQaWOJQactRLT6hCUUrl0KCzGABJNNBrGdsO0g72HRSeTuSVA15Ab0Yq2GMdzoB7RYpr90sLotoo0IkEgdTIH/ADWWvZR3ixYiYG5PifrQfEWJ0JMa6Zp9TyoTFAhVbXWJ084jw0P1rYoUjcopLgsLd85tJAJmDry59atzD2173emQOZ1ifKBWcwznLtPjz0nQe9X2GQhFJU6KS0dJ1J+6rF4no3DMIEQKBAgQfDahMfhSWJPtR3BrpcA5gbZRQojUMCZM9CMojwo/FW+W1YO43HkpmYs2GQ91mWeU7+Yoz9uuxlYK6kQZEaHQg+FTnCZp0PgeVO/YzVjU9j6nn/Ef7P8AC3XzK1y0DukBwPBWzAx51qOyfZ/B4IEozM5GXM0CAdwsCBPPUmrC5w/x18tKY2EMEAa1bfLoZfcsF7keddt8TmxjsBoAFEGduYoO9xEQwUDv5CegEaiBtr+NTdsME9u4GeZaT00BgVUcMuIpzOWEbMsaHlIO48K0x6C8iplvdtOLYUFFV9e6zCeYJ1g+lVWJwzZSrHTcQBr46amrJMbaKxBiQcoJCjnPVd/Hc0Bj7hjSPPXblrsR6VLKOiqt2irAgzvqNY8SKMuqoUNoTuQCQD4HpTfgHQjTmCCRBj9eFOLDSGmDqmWJ1gqT4+1KkKl0ZvrE5VmJgcvDxNKnWxoI0EDTp4UqznPMz28wDWrlvGWdCGUOejj/AKbHwI7h9K3vAuIriLKXV2YbdDsynxBkUJisKt629pxKupU+vMeI3rH9isc2DxT4O8dGbunlnjukeDrHqKYTqj1zD3RA1qYMKrrJopDVaDvYWhqRWFDI1SIaFA3sdibpVSVUsRsoiT715HxjEsGZn3nXbqRAj1r0PtdxlMPYbM3eYEKJ16EiOkivJrlyRtsJj3gsfKtGGD60atNJNsbdcHU7CieJKjouXcAyOoEBfDcn3oBZZYHMz7f81MujoGBMjKdY0BGn0j1p8uhsbLnD4DLZUAgkzrPvp05eMUr911UKx1fMp6bwPSCx9amF5TmnZdgdNhz8j161ElgPrPIe/wCvvqq9SyLjsjxplGR/kMBW/iEHb1r0PC4pbqjbMOX5VUdk+EWksqxAZmAO2g8uUUbiuFAtntdxt4Hyn05elZMlbuBLyRst7VkH7tOWld+H4etZ63iMTaJLKWE7jX6DWpbfaUbFdf5h/wDGl2Sm+jsscXhwFZyYABJmBoN9dqC4Xi1uWxdAYLLCHUq0gxt70PfxYIzXLgbmLY7qAg6EjdiD1MeFUnEu0AAJY5oBOQUUmx0dz6mS/tB4ul+6FQGEDLmnfy8JrO4Ph5c5flkTJ6gT9T94oh7TXbjP3QDy2gk6enKrl0hFBEMBk1EMp6nn/wAVtXCokupm7N34ewEmQQZiY12856b1Bib9wiG8vGZn9GjcRhWIJIkgwxEGd+nhFcOBYrmHICRMmP1tQF0RC2Cm4hh5FfzH5ULhbBFxD8zZ10idiJ0586hvZlZo8p/KfGjuAXUW4HfMuXZhBk8x7UqfQVk+U3k12o1cEAjY61ykmCiztNWZ7fcFNy2MRbn4lod6NzbBmR4qe8PCa0NtqJttVwJ0CdiuP/tWHBJHxU7twePJh4Ea+9am0/WvILpPC8eGWf2e5rHLJOq+aEgjwNeq2cUpAIMg6g8iDtQI0WVs04T1oNMQKIt31oABO0fAkxNvv6Ms5WidDuCOY0FeXPhVUspUgqSpAPMGCPcV7B8cEEHY7j6VkuN9l2e41yy6Q5lkaRBjcEA79K26XOo/BN8GXPjnxPH1MMCFKtrpsCNf1vR9vhF3EKLqIQAxGbKYYk8tNwI9jWh4Z2OJM4h8oGgVDJPWWI0HlW6wbrbRUQAIogAdKmoy4+kDTp8+or4//TyAHOTbbQiQRsTr0HkaLwg2Gg2HmZj30miu1OGFjGuwIy3RmAA2mZAjbWqrh17PeVf/AHJ3kHQ/WqJ2rOqsnw2e3cHw6iygA+yI9udGphRpVXw+5kVQ+mm/KrNMQDsfxrG7MbZHdUhTA/XWqSzjbDtlYK2+4kenuK0dwZgV6715xxDht3DXWtJbuXAZa0yKWkE/KxghSNv+aRlySgrSs2aXDHLacqZN27w6mwPgjIwOpXuyCJ1jyry8ll3ncj/n6+1ehcY+OuFY4hMneGVZEgSDqASAN+dYksLiD98Nvrso/KR6VvwSuF0OS2XG7oJwSBcjGdQYYdZiD7/WiMbbGrSYKrpJ7pnr029/Onm0xQSdJOvQ6A+5j2ofG3Cv+G2wmGGkiNBFMAxjDKM55znmcwOoJjxke9VfFMWUZcpWI5bHlt+txRl3iEq05dV8+UEfj6istiGk67UCjZLisTmMiANYEesfrpRGHeV0UT1mPbXWqyKs8EqEdT0jbxB/W1CSKssbeLcAAMAIGkJp4UqF+Een0/8ArSpO0R4R6BbolDQaNWU7R9oS82rJ7uzMPteA8PvoSaRnxYpZHSO9s+KpiCtlAGCmS/Q7d09I96l4Txa7atraRu6ogSMxA6T0rP4W1GvOjQx60rebpaZbaiaNO0F8faH+kU5u0GI5XAP5F/Ks8pPWpFc9am5Cfdcildouj2kxI/7g/wBK/lQOJ7Y4oGBcA/kU/hQN0nkRuB71FisITBz4cRpo0E+J0k1TczSsWOPzJBq9s8Xzuz/Kv5VY4PtTfYa3SP5R+VZzDWbf2mQ6/vFdvAod6KS+QxCXLYSe7mkwJ0kgawKDlJFZY4zTUI8k3FuL3rrD4r57anQQF89YkVX4bGFHV7ZhgZB+mnhUuKtoQc1+1mzAZVzajqNI9zXLVq2uUklgTy1A8+ldf2dihkg5Tf2OVrNRmwy2JGowX9ol5FhraPBncjTmK1PA+3OHvtlbNZeTlDEQfCeu9eZXbSDXK2XwI96H4jh7agFSSTGn3k1uyaHDKPwcMwY9bNSqR9AXuOWkgPdRCdRLASBvv60UnHLRGjKfWvmq/da4ZcljpqTO21Ow9xxsW6bms69luuWaHrV2R7h21xlu/hmS2RIIJ8hqY9q82w0IGBSZOnqI9vzrPYfiN22ZRyPA6g9ZB0NG2+Il2DbbyF2Ert7xScmB4eDpaLUeIqoNs8TEshMQeuwklgPWoLjm65lu6ACTzgcxz1qrtWyS2adDy8SDJ9Joz4oAgH5QVnb7Uz6a/Sks22CkjVFkmZG/hv5/hQuKskctgJ8yJP1NF8NOtxhqWiNAABufYGu4u0NgZiWMeg+/8aMQLlFXct9I1E+v51HbBnoacXJEchJ94/pTbN3UA/rw8qjAyzDP+8/+sfnSoXP4j3NKllS847xnPNu2YXmf3vAeH30BawQYA7T7e1Q2rq80H31Y2MXbMCNekaVz5zb5BOM8cUoJqhiYIzvp1/pT79sACPHWjFMidh5VCcbyyyPGqKTBiyZcklJK0gUU9alOIH7i+utL4k8gPIRV7Ny3NdKGXF7snQVU3Imj8SJ0G9Dt3RAg+n9K24YYpLdIxajJnhLZGnfkuQc29dJPpXPh6wZHpTwDyqUE/uyeutHK8D5VNhwQ1cai068+rBGtVF8GrD4Z6GkLBPKsSkvM6/gtqqG2VAH/AFWHgAY9/wCldZrY+28nnqTRC4HwrjcNPKrLPOLTU2jNP2bCd3Ehs2iIYMrA9f1oaVziIBIYKT+ulSrhbqzlIEiDQ/8AdZO4Faoe1c0erTMUv8PRk7pgl/HZtlUeU06ziCs5YEx4x71K3CDT04ew5TSM+tlllubN2m9leBGlFjrnFrh2CzETHpR3BsH+091rgVxuhHzJzKnn49KbguCG5OWQw5eHUdaKXs5fWCNGBlWBhlPhSffEnTkV1Gnbi1FNNHeI4A2GZUlhGmmuXppuZqre0xQwvzQZ8ANo862uAxbMWt3gBethS+XVSGnKynxg6ciKz+fIzId1YgeUyPoRXV0yWR02cLPrMmJKkZ39meJCnmJpgwbkbVf4c908iSaDv3iqnWdRHjPIeM1qeGCVsQ9fkk6SRWRc6Uquk4ReIBN0A9IBjwpVn8bD5F9+o8yNbS1PasLUFOVq887PoKhB9UaXiJtvh7ZUAMWIeOqjX3JBqn/Z1oPEXIAaflOvkdD+B/lp1/GBWVebH25SfWB61SMGlSFYMWLBFx9f16fsEXAi5ZJ7xCjzgn20qQW08fb+tBKc10Dkiz/M2g+gb3oi1i0YwD1jQgGN8pOh9KLs0QcG3ddeP59Q+1h0OgZdSNwfyqywnA7Lb4iyvmH/APGqfg90tiAEQuLZBcgju67a7kaEjpUONxfw7rW1BZlJkLGg5TPXSBQt3TKuWNtqLS+y6/ga8dm8JH/7lsxrAttr4UZh+zGBPzYxI8Fg/WsUuK1y84zem1LA4z4iBtp3HQ7Ee4o7kudv6geGbe1ZXf0j+xuH7OcPH/8AX59zfyoTGcM4dbUscWYHP4fsPOsubtQ3EBIY6lZI6SecdfzNTfH/AIlvdcyXGV/l+xbrdwjZsnxnAMElVTWJgKxnYjpvUYfDsJTMVI0kAH2rPZLjPcVXCLmBJAltUUaToNt6KCmyoV4gWw6sNJTUajqI+oqSVrhFcWRxklkk+b61y15fYsWKdKgZl5VU28RdC57mWDqVAgqp5zOpHMVHiLrFvhH7WuYaTbHzDz2H801TYzQ9RFK6f86fiW5cb1E1yoxEQNun5U1j7VUfuDOHX2+KmXQz9Oc+ETWkxOK00mqLgNnVn/lHnzPt99c4zxVV7q6nTQcvPxpcoqV/Dfr5HE1kpT1MYxl0Ttef9iPgl+b2IJOxtD/ZP3tRXEcHbu/MO8NmBII/P1rM4vjHwLzZFDB7dpjJiGGYH8PaoH7VP+4vua7WCe2Ea8jyupxN5ZWu7Dn4VeGiuhHUyPoBU+E4YEyl2zMuoH2Qesc/WqJu1N391Pr+dRN2iun90eh/Ony1EpKmzPHTqLtI2Pxq7WL/AL9vdV/00qVaGbGWitNOBoQvlO8jkY3HiJp4u+IrA0e1jkQXoQQdjp70Ph7DMXD7BVQHrBJzD/b6ikrnqKMwVsOYLweWmh+tRX0RXNKCW+d0vv8AoMwaMC+ciSRBHMBQJ8OdNW0+RbeUALlBeQdFO6jedBvtVp/df8f+3+tPHDT+/wD7f60p5UFPHVW/78h/ZS2bb3miFcoytyJAKsPop9aq+JWCuMvsBpcFog+IXKR9B71dYZGVQoI08P61WYvHlbpIykiBmIP018TSlmlN/ahGnwxjmlkguW7/AKBOH4B8SHuM1vQxlgNB3mQQBoPaqvDkDMqElEd1STJyhiRrz3NcvYgtm1Zc0zle4o13MBo+lQ2reUQpgeQplVxdmrTrLLJ4mSNdeLssLLgMpIBAIkHYjnVjxThJSXSWSJPMqD948aVjhNtkRgz94TuN+m1WiMVQKHfSBrH10rQtNNwaS5OFrP8AEUMeeMsTdK1KLX6epi0sOLjNbhviZRlLRB2kGDprtV3xXhjfDNy9lLEKmRZyLa1AUExmMmSYG9HXeFJ84JU/MII0PUCIqC/ZdwQbx15ED86FOMZd+za7UKye1MObUYpwltirbUr5vrXD7GabDEjKzkp0gAkdGPMeUVAtvPLtoTGTqoGx8zJJ9qKxltVMB83lIA+tDhAf+TSuUemioZEpR5Xrf268/QIR9BJk8yNK6blCZRXCo6Cq0O3sOvY1sgUHKo5DSepNVrXADuOgFMdx0FAcUMpP8Q/rV4Q5ox58vhwckuhHxW8Gud0yAqrPUgkmPeq96dTDW5cKjymSbnNyfcZFdFdpCiUOzSpTSogL+20iuFKhRqmD1lao9PGSfU6DUtt6jBpRVWNToveE4sk5TrpvVsHms9wc98/5fxFH47HhNB833eNZ5RabSXUyZcanlilJprml3+voXCtVNxi1D5hs338/z96Bw/EXXnPgdaMu8RW4pVhHjvryNFRmopN8IZixeDnc0n8S5fbj0Aw1PSSYHPaowaN4ZdRSWcnwA386uorua8+oljxuUVb7L1NBgD8JQJ2H36mKl+JmbSqO/wAYE91THKT+VLA8TJMGAfv8POtsZY7cofM1XPQ8Hn9m6za8uWPF2+l89y1x2M+GpzGBtA19KzuLx7PoO6vQfiaL47dJQT+8PDkapmbSlZpSXwrju68zu+wdFgeJZ5K5W0r7UdJrheoy1NzVmo9NvH56guXpppM0tqNCnJssOF8IN3XOqjpILf6fzpvajBW7dhcmYtI1Y/cANNqrg2s1HxvGOyorMWA1AOvXnvzoRhPxE74ObrFPw5O+CoM00zTiPCuFfCt5wRutIeddy+FL0ogFPjSrs+FKoQ0GLFo6oYP7pBj06UKDUT3lnQyPWufGpKg0qO1HLBLqEZiKcL1MuYhSOc+VD/G8DUcCYtZFq3wWmGxuSYGpEDw1qI3iTJ1NAi74V34tV2DFqMd7r5D1uVILlVnxTXfjH9GhsLrVw8y2F6nfGFVAvnp9a78U/o0NgffMfmWvxaabtVXxm6D3rhvt0qbGD33H5l/iOIl7cNqwiD18/GgTcqs/aGrjYhv0KOxisWpw4k1Dpd/iWWak1yqo3m/QpZ2qeGXftCHqWJeuZqr8560s56mpsKvXx8mHE0NxRZVT00+n9Kgznqa7dusQASSByq0Y07M2o1anjcUgSBXCv6ipdaRmm2c0jyUgKdJrtEAyK7Xa7UITU4UqVFjTtLLXKVAiEFrjV2lQCzoFS2xSpVVhR3JXQtKlQCdK10WxSpUAidBFQ5tKVKigMYWpIs0qVEB1rI8aRtCKVKg2GiMUiKVKiVZGw8KWQUqVEWdK1GVrtKigMjilSpUSp//Z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1811338" y="-1804988"/>
            <a:ext cx="3048000" cy="408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10" descr="data:image/jpeg;base64,/9j/4AAQSkZJRgABAQAAAQABAAD/2wCEAAkGBxQTEhUUEhQVFRQXFxUYFxQYFRcVFxcXFxccFxcXFxccHCggGRolHBcUITEkJSkrLi4uFx8zODMsNygtLisBCgoKDg0OGhAQGywkICQsLCwxLCw0LC0sLSwsLCwsLCwsLCwsLCwsLCwsLCwsLCwsLCwsLCwsLCwsLCwsLCwsLP/AABEIAQQAwgMBIgACEQEDEQH/xAAcAAABBQEBAQAAAAAAAAAAAAAEAAIDBQYBBwj/xABDEAACAQIEAwYDBQUHAwQDAAABAhEAAwQSITEFQVEGImFxgZETMqFCscHR8BRSYoLhBxUjcpKi8TND0lNjwuIWNET/xAAbAQACAwEBAQAAAAAAAAAAAAABAwACBAUGB//EADQRAAICAQMCAwYFAgcAAAAAAAABAhEDBBIhMUETUWEFFCIycYGRobHR8MHxBiQzQlJi4f/aAAwDAQACEQMRAD8AzqRl3X5G3tnrVoF+WI3Hhp4DrQqI2X/u/I37p5/fVkJGT/MoOYawdPfWsuT5o/U6GX5SZbc1KlkDYVMBTlWthjGqKlVaciULj7nw2tuTCSUfXSGHdY+IYAfzVKIGBKeLdUWGxtx1NtjluXHQpGhFq5Lz5hVceYFGq5Ny2BIH7TdUjMTIFpzz5TBjbSpRUs/h04W6qeFcQcaOjFGvXkW4WBMh3YDLvlhSJ8Noo7+9RkVsh71lr0SNAoUlZ6976VKJQWErpFNwN5nEtbNsaFZZTIOvLY+HjRJShRCG1OvWNNdvzrneO9TKutEZaNEAChqLE6KZbL/F0qzKVBi7RynKAx5A7HzpWXiD+haHzIyXaIRh7vd2TVP/AEwftjzqr4Bl+Ckm389w94a6L1FW3akAYS4ZOXZT9otm1Vv4RyobgAIsW9bg1vnS3mGhI3iappV/lr/7f0NK/wBb7APEHVbLGLJi1b2JB1aq3hXDC2a40CdvUb+sj0UVoOI2S9pkzNJSyBNrmTImB1iqzsziMyPbPz23YEHQgE6actZHpVpcRLZOZcjv2GDpH2NYkmPmEbCQPqac68qPa0ev0E1C9oAfr3NIsrVGfwdjLdvKuaM1poUjTNJOh8alvKYPz7XOQP2qWFYvdZilsISmVyYZgNjoZjQkafjUj2xH2flO1w83p65LwXAzX+P/AEiu1y4NTpzP/cpVKDsIVxl2IhdiNuR1P2vOrPhfFr7XEUhcpIB7usc9cxo21wNeZb6VYYHgyK4YZpHj/St04adrpycvxcrfJYItTolS27VTfDMaCTyG0+E1nG2RotLEYJbqFHGZTEjrBn8KpsPxG8LdlmRiWvusDKxdYuQo2AghRPhNWo4uoVSEYuS4NslFK/DMPmYtlABI1nWRFEgUOHp8RbuXvqpUHopMkfSnDhiSGggrcNwan5mUqfQgnSicDcF20rrKh1kSBIn6H7qrF40VXD5lBZmKXuWTI3w2by+IU9DUIT2OCW0bMMxgswUuzKGacxCkwCZPuajTs7bEwbnyPbAzkhUcaqoOgA0I8hRY4gAbpb5FuC2gVSzO2UZgAN9SR/Ka43GrULAuMWDEIttywyHK4IA0KncVCBVuyAAOgA9qcUoO/wAXtd8KWzIHkm3cyKyqWhjHQTHOp73ELSFVe4oZgumv2tBP7oJ2mKABxSnKtQ2+IWmufDW4pcEgqNYK7g+Ig6b0VlqEOqlD8QQZDIJGkgbkeHjRaCq7tFg3uWgtu4bbZgQwkEQD0qk4b4uN1YVLa7Mz2xB/ZbkxmOQFh8pXOIUfxDnQ/BbJ/Z7Zyt8uIOl3L9rpOlcxHZW+65GxBZZzZSWiZmfOoR2TvgQL+gBES2xgsNuevvTMOBY8PhuSu7LLUx8TfT6UWbWGn5bm9gf9UHbXrWc4tw97bG/h7LtectmZmBACvqYBA1EAk6DKKNbszid/jjcHc7gafZqC52bxMR8VYgiJ5NqR8nlQeC/9y/MbLVY5Kqf8+47A49rsqqq7Kyq5VoAZhOmhkaETPKm420zW2LB/+m7ZFXQkGACSdfpQlrsxibcC26iGzCH5xEnud7SBB0pXOFYyIziIj5htM9BVVp67oEdRCubAezSWyS1r4g7yhpUXFnKzEAgDaedHMvdGo+W3vaPNqhXA41ftT/oGsQToRJ1P0qJkxg5H7I3B+U6fb86Pgy81+JeGoglRHfIzN8m5/wC2etKo2s4omSrSfL/ypUPCl6DfecXn/PwN9bSjcMmoqC0KPwi6imHM7k6W6nS3UiW6mtpVRgBZ4QgFsAt/huzrqNSwYGdNu+fpTMR2cR4MkMHdwxVHj4hlhlZSI0EcxFXaJTwtSyWD4XDZVC5i0D5miT5wAPpQX9woWxDEn/HXKR+53YJXxJhvMCrlUp4SoQoxwZlt2VRx8S0xfM6kh2YMHLAEHXOx0OhipcDwc23Vy+Zgt3OYjM911cka6AZYjyq5C04LUsllLd4UxtYhJE3jcIOsDOgUT7UBieAXDeLAqyN8MlWd1AZAF1RRFwd0EAkQa1QSkUoWCynwGBKB5iWu3HEdGOnrFTm3R5SmG3UIBZaixOw8/wAKOKUPik29fwqLqCXQrStMZaKZaiZasJBWWoWWi2WoWFQIKy1A60W61C60AgNxKFuJVhcFC3FoFkBZKVTZaVEhbWlo/CrqKEtirDCDvCrFe4bbWibaVy2tdxhYW3KAlwpKgamY0gGqjicCpFWql8VeVWXITcyuysQSNMxUMVXLm0AgczRfEcY1uAqSSrGdSAQug0GusbxQAWCrTwtANjilouyyc7rHyiAzBZPKQB5kjrUlrGMLb3LikBXbQDUIrZc0c9BJ9ahA3JTwlVqcbSYZWU6DXL8xMZTro0zpzAmiLnE1W0t1lZVaIEBjqJEgE7/eahArLSK0InFkJhVczsQF1EEk/NsAPymkeLoCAwYEyQsS0BQ0wP8AMvvQIEkUxxUV/iCKqsZhhIgZjuoGgn94VMDIBGxAPoaJCDLUGKXbyo0ihsSNfT8aiKy6ADLUTrRL0Bfx1pRJuKPUHlPKiLoTLUTrUwuqdmUnwINMcVLICutQOtFuKHcVAglwULcWjbgoa4KAUCxSp8UqJC3trR+EGo86EtijcKNR5irALRBUlycpyxmg5Z2nlPhTVFPuMQpI3AJHmBVBpV2+K3CCRbKgAkZlaSGP+GfPR5G4gdant8aAzB1OjEZhtHeyz0JCjzkU/C8WDXFtlGViJMxA35zB25dR6cu8cALgI+ZM8yIXu9D0JqECF4ge4zCFuMqqJEgmdT1nuiBtXcTxW2rm26sSI0y6HQMNSY6b03EcVCWmuFZIa4oWRqULczAGiE/nUrcRU27jqpbICSunegHbWIOu/tUIOt8TVtRbuGegTWFzH7WsAjz5TUlziSBFeCUZiJAnRVY5gOY7podOL25CsGVixQLGp7zJII5d07bRUt7HWFIstErEIVLbARGnjp5HpUIPtY6yXCgd5yQO582Vd5jbKfan4y9ZUgXACY07mbcRyB3AIjnFQDE2CD3DBmYtNvGZtQN4ImnXcbhywLZSRIV8hMZdzmiAJbeeelQg7DXrVzuooKqqkHJAAJ2Ejll1jaKE4zxe3YtFwVaNFUMNeWw5Cqftl2gt4OyGsBVe4csgZSAszKkdZGvjXm5um8hYEiCZB3B3rRDTSlDe+hWE4yybOT0Nu2tuA3w2g/xDXT6Gq7Ff2gWzGVGBlZmD3Q3f9Y2rIYJg2hmNj0BO0UBi8FqcsggTrz5GKnhI1ywRo1PH+1a4hDbtgqMwh5IO55DlGtUF2/CGT3gR+ZHuaCZCIK6eGuh5+dPv6rnYSuyjYsRofSZq0YJFoQUVSJrWJbNmViDAMg6r4mNtTpRNrj19TIuMY3kzPiRzqLCm3aRg4BckErpvHd1nlLGOWg3oTFPmIyazMxp0MeQH3UHFMLgn1RuuD8cW8FVu7cImORjcj8qsXFebNdbule6ZEbz3ddOmtXPCe1GUZLssogZxqRpznfUbzzpUsEq3JcGDLtjPanyadxQtwUU+u1DXBSaAQRSp1KjtZLLm1RuGGo86EtUdY3FNK9y1VakUVxRUgpY4qsNxmQoZGzsFOUZRGcgKNX8Rrt66UbiuILbYKwaSJGgg8jqTGhygz++tFqK78IEyQJiPTpUIV+F4kl0qqiZ1IMd3RiCR5r9QasktgToNd9N53mu5B0FPFQg1rKndVOs7DfXXz1Pua69hW+ZQZEGQDpqI9ifenCnVADUsqNAAOkCI0jT0A9qyHaviXwP8O18JpULkyhriQBy6aLv0rRcb4mMPaLkEnZQBpPKTsBXlN/EM9w3GzOxJmRz5+AFMxwvkdihu5YHjkuX2HxNYkrpoSSTH1NFYTDA2ySNTAnxA00rroVOfYjYHMSfWIjeo7PETlmJhpjz/AKmtduqNUMcY8kFq1AZSIAGu28xI+nvQGKvksQm0wDz8/wBdK03DeD3MQTMqhO5Gu0afrlV8nY5FGUKCI35+/wCVLlkimXo8z+JcGaZ10ZjrsZI9xTXxWQERO4BOwnoK2/E+xl0jRciqfAlvHTlWO4ngXTusuo0nr0oxkpdCbSouXielS4bFFSesenWPKY9qgbTcfhTLh6VcWw0YuR5LAPrQ1tsoadzt5zpT8PoNYBMa8/5RU2IsZFJ1WR3RpmE9emhp/ipYtpzsmmcs2/6fkbTsjiTcwwzScpKgmNh05x51ZvXnPZjixsXBmJyHRlGvrHhXoxYESDINcpqmGcaZFXa5SqFC7t0bZoK2KNs1cqy5SpAKjSpVpY86pqRajinioQeK7TRThUAOWummloE6+gmsp2m7XotspYOe4xKHQgLHzHWik2WUW3wVPanijYi4UQ/4aGND8xPQDc/dVZawwUwWII2VZPppPQ1X4a4zMdQIGrER6xP1igLzXATLsVM8yAQefjWuMa4N8YpKibtA/fAhgND461acB4QMrX7hi0up8eg9zvUXZzgbXu8R3TpJ8CCY9orTdqbU8PuWLakMMpUR8wUyV05xPtRc4qSiTNvWOTh1o8t452+vPdPwWZLamFCnIIHQRXqP9n3aJ8Xg/iOe8jtbLaDQKrAn0b6V4dhuFXGuqi4d3MqMi5u9Gja7qTrrsJr2bC8DbA8IvW10ci5ccA5gmciVzR3stsAFo1gmkze500kZMDcbk22ku5Zf/lYLnIViYl3CKY6TvTuIWLeKDIyZLuXMF0Ob+JWHp7+NeBYyy11rrsyxbjQuoMFsoCLMtuCQNhqa2n9lfEbhdLMkhbq5J1yqVb4gHhlkxTNkG2oWqT5+gharUxnGUqcW0qSpq/W+fXgpOKWCjsp5H3oJQeW1bP8AtCwOW+xAgnWPDYH6VmcNgWKs2umVttwTG/19DV07VnTkuSLD3AIJWfb8qe14MQNh5nfxMUbYwIjMVYodCQs/X1qDGYQI3zAjkRynz2PhQYtoi/Z0Vokn/aPOSJ+laTs/xKHFrOPhwcs9ZAAU+9ZMtrqZP40dgb0uv+YGddNRzGo86TOPArJFOJ6DFKmJckA6agHQyPQxqKVJMZY8BxovWLdxftKJ8xoQfGQauLJrzb+z3iDWr13CXdDmYqOjrpcUeYhh616Paq5WSpl3bOg8qlBoe0dB5CpQaWOJQactRLT6hCUUrl0KCzGABJNNBrGdsO0g72HRSeTuSVA15Ab0Yq2GMdzoB7RYpr90sLotoo0IkEgdTIH/ADWWvZR3ixYiYG5PifrQfEWJ0JMa6Zp9TyoTFAhVbXWJ084jw0P1rYoUjcopLgsLd85tJAJmDry59atzD2173emQOZ1ifKBWcwznLtPjz0nQe9X2GQhFJU6KS0dJ1J+6rF4no3DMIEQKBAgQfDahMfhSWJPtR3BrpcA5gbZRQojUMCZM9CMojwo/FW+W1YO43HkpmYs2GQ91mWeU7+Yoz9uuxlYK6kQZEaHQg+FTnCZp0PgeVO/YzVjU9j6nn/Ef7P8AC3XzK1y0DukBwPBWzAx51qOyfZ/B4IEozM5GXM0CAdwsCBPPUmrC5w/x18tKY2EMEAa1bfLoZfcsF7keddt8TmxjsBoAFEGduYoO9xEQwUDv5CegEaiBtr+NTdsME9u4GeZaT00BgVUcMuIpzOWEbMsaHlIO48K0x6C8iplvdtOLYUFFV9e6zCeYJ1g+lVWJwzZSrHTcQBr46amrJMbaKxBiQcoJCjnPVd/Hc0Bj7hjSPPXblrsR6VLKOiqt2irAgzvqNY8SKMuqoUNoTuQCQD4HpTfgHQjTmCCRBj9eFOLDSGmDqmWJ1gqT4+1KkKl0ZvrE5VmJgcvDxNKnWxoI0EDTp4UqznPMz28wDWrlvGWdCGUOejj/AKbHwI7h9K3vAuIriLKXV2YbdDsynxBkUJisKt629pxKupU+vMeI3rH9isc2DxT4O8dGbunlnjukeDrHqKYTqj1zD3RA1qYMKrrJopDVaDvYWhqRWFDI1SIaFA3sdibpVSVUsRsoiT715HxjEsGZn3nXbqRAj1r0PtdxlMPYbM3eYEKJ16EiOkivJrlyRtsJj3gsfKtGGD60atNJNsbdcHU7CieJKjouXcAyOoEBfDcn3oBZZYHMz7f81MujoGBMjKdY0BGn0j1p8uhsbLnD4DLZUAgkzrPvp05eMUr911UKx1fMp6bwPSCx9amF5TmnZdgdNhz8j161ElgPrPIe/wCvvqq9SyLjsjxplGR/kMBW/iEHb1r0PC4pbqjbMOX5VUdk+EWksqxAZmAO2g8uUUbiuFAtntdxt4Hyn05elZMlbuBLyRst7VkH7tOWld+H4etZ63iMTaJLKWE7jX6DWpbfaUbFdf5h/wDGl2Sm+jsscXhwFZyYABJmBoN9dqC4Xi1uWxdAYLLCHUq0gxt70PfxYIzXLgbmLY7qAg6EjdiD1MeFUnEu0AAJY5oBOQUUmx0dz6mS/tB4ul+6FQGEDLmnfy8JrO4Ph5c5flkTJ6gT9T94oh7TXbjP3QDy2gk6enKrl0hFBEMBk1EMp6nn/wAVtXCokupm7N34ewEmQQZiY12856b1Bib9wiG8vGZn9GjcRhWIJIkgwxEGd+nhFcOBYrmHICRMmP1tQF0RC2Cm4hh5FfzH5ULhbBFxD8zZ10idiJ0586hvZlZo8p/KfGjuAXUW4HfMuXZhBk8x7UqfQVk+U3k12o1cEAjY61ykmCiztNWZ7fcFNy2MRbn4lod6NzbBmR4qe8PCa0NtqJttVwJ0CdiuP/tWHBJHxU7twePJh4Ea+9am0/WvILpPC8eGWf2e5rHLJOq+aEgjwNeq2cUpAIMg6g8iDtQI0WVs04T1oNMQKIt31oABO0fAkxNvv6Ms5WidDuCOY0FeXPhVUspUgqSpAPMGCPcV7B8cEEHY7j6VkuN9l2e41yy6Q5lkaRBjcEA79K26XOo/BN8GXPjnxPH1MMCFKtrpsCNf1vR9vhF3EKLqIQAxGbKYYk8tNwI9jWh4Z2OJM4h8oGgVDJPWWI0HlW6wbrbRUQAIogAdKmoy4+kDTp8+or4//TyAHOTbbQiQRsTr0HkaLwg2Gg2HmZj30miu1OGFjGuwIy3RmAA2mZAjbWqrh17PeVf/AHJ3kHQ/WqJ2rOqsnw2e3cHw6iygA+yI9udGphRpVXw+5kVQ+mm/KrNMQDsfxrG7MbZHdUhTA/XWqSzjbDtlYK2+4kenuK0dwZgV6715xxDht3DXWtJbuXAZa0yKWkE/KxghSNv+aRlySgrSs2aXDHLacqZN27w6mwPgjIwOpXuyCJ1jyry8ll3ncj/n6+1ehcY+OuFY4hMneGVZEgSDqASAN+dYksLiD98Nvrso/KR6VvwSuF0OS2XG7oJwSBcjGdQYYdZiD7/WiMbbGrSYKrpJ7pnr029/Onm0xQSdJOvQ6A+5j2ofG3Cv+G2wmGGkiNBFMAxjDKM55znmcwOoJjxke9VfFMWUZcpWI5bHlt+txRl3iEq05dV8+UEfj6istiGk67UCjZLisTmMiANYEesfrpRGHeV0UT1mPbXWqyKs8EqEdT0jbxB/W1CSKssbeLcAAMAIGkJp4UqF+Een0/8ArSpO0R4R6BbolDQaNWU7R9oS82rJ7uzMPteA8PvoSaRnxYpZHSO9s+KpiCtlAGCmS/Q7d09I96l4Txa7atraRu6ogSMxA6T0rP4W1GvOjQx60rebpaZbaiaNO0F8faH+kU5u0GI5XAP5F/Ks8pPWpFc9am5Cfdcildouj2kxI/7g/wBK/lQOJ7Y4oGBcA/kU/hQN0nkRuB71FisITBz4cRpo0E+J0k1TczSsWOPzJBq9s8Xzuz/Kv5VY4PtTfYa3SP5R+VZzDWbf2mQ6/vFdvAod6KS+QxCXLYSe7mkwJ0kgawKDlJFZY4zTUI8k3FuL3rrD4r57anQQF89YkVX4bGFHV7ZhgZB+mnhUuKtoQc1+1mzAZVzajqNI9zXLVq2uUklgTy1A8+ldf2dihkg5Tf2OVrNRmwy2JGowX9ol5FhraPBncjTmK1PA+3OHvtlbNZeTlDEQfCeu9eZXbSDXK2XwI96H4jh7agFSSTGn3k1uyaHDKPwcMwY9bNSqR9AXuOWkgPdRCdRLASBvv60UnHLRGjKfWvmq/da4ZcljpqTO21Ow9xxsW6bms69luuWaHrV2R7h21xlu/hmS2RIIJ8hqY9q82w0IGBSZOnqI9vzrPYfiN22ZRyPA6g9ZB0NG2+Il2DbbyF2Ert7xScmB4eDpaLUeIqoNs8TEshMQeuwklgPWoLjm65lu6ACTzgcxz1qrtWyS2adDy8SDJ9Joz4oAgH5QVnb7Uz6a/Sks22CkjVFkmZG/hv5/hQuKskctgJ8yJP1NF8NOtxhqWiNAABufYGu4u0NgZiWMeg+/8aMQLlFXct9I1E+v51HbBnoacXJEchJ94/pTbN3UA/rw8qjAyzDP+8/+sfnSoXP4j3NKllS847xnPNu2YXmf3vAeH30BawQYA7T7e1Q2rq80H31Y2MXbMCNekaVz5zb5BOM8cUoJqhiYIzvp1/pT79sACPHWjFMidh5VCcbyyyPGqKTBiyZcklJK0gUU9alOIH7i+utL4k8gPIRV7Ny3NdKGXF7snQVU3Imj8SJ0G9Dt3RAg+n9K24YYpLdIxajJnhLZGnfkuQc29dJPpXPh6wZHpTwDyqUE/uyeutHK8D5VNhwQ1cai068+rBGtVF8GrD4Z6GkLBPKsSkvM6/gtqqG2VAH/AFWHgAY9/wCldZrY+28nnqTRC4HwrjcNPKrLPOLTU2jNP2bCd3Ehs2iIYMrA9f1oaVziIBIYKT+ulSrhbqzlIEiDQ/8AdZO4Faoe1c0erTMUv8PRk7pgl/HZtlUeU06ziCs5YEx4x71K3CDT04ew5TSM+tlllubN2m9leBGlFjrnFrh2CzETHpR3BsH+091rgVxuhHzJzKnn49KbguCG5OWQw5eHUdaKXs5fWCNGBlWBhlPhSffEnTkV1Gnbi1FNNHeI4A2GZUlhGmmuXppuZqre0xQwvzQZ8ANo862uAxbMWt3gBethS+XVSGnKynxg6ciKz+fIzId1YgeUyPoRXV0yWR02cLPrMmJKkZ39meJCnmJpgwbkbVf4c908iSaDv3iqnWdRHjPIeM1qeGCVsQ9fkk6SRWRc6Uquk4ReIBN0A9IBjwpVn8bD5F9+o8yNbS1PasLUFOVq887PoKhB9UaXiJtvh7ZUAMWIeOqjX3JBqn/Z1oPEXIAaflOvkdD+B/lp1/GBWVebH25SfWB61SMGlSFYMWLBFx9f16fsEXAi5ZJ7xCjzgn20qQW08fb+tBKc10Dkiz/M2g+gb3oi1i0YwD1jQgGN8pOh9KLs0QcG3ddeP59Q+1h0OgZdSNwfyqywnA7Lb4iyvmH/APGqfg90tiAEQuLZBcgju67a7kaEjpUONxfw7rW1BZlJkLGg5TPXSBQt3TKuWNtqLS+y6/ga8dm8JH/7lsxrAttr4UZh+zGBPzYxI8Fg/WsUuK1y84zem1LA4z4iBtp3HQ7Ee4o7kudv6geGbe1ZXf0j+xuH7OcPH/8AX59zfyoTGcM4dbUscWYHP4fsPOsubtQ3EBIY6lZI6SecdfzNTfH/AIlvdcyXGV/l+xbrdwjZsnxnAMElVTWJgKxnYjpvUYfDsJTMVI0kAH2rPZLjPcVXCLmBJAltUUaToNt6KCmyoV4gWw6sNJTUajqI+oqSVrhFcWRxklkk+b61y15fYsWKdKgZl5VU28RdC57mWDqVAgqp5zOpHMVHiLrFvhH7WuYaTbHzDz2H801TYzQ9RFK6f86fiW5cb1E1yoxEQNun5U1j7VUfuDOHX2+KmXQz9Oc+ETWkxOK00mqLgNnVn/lHnzPt99c4zxVV7q6nTQcvPxpcoqV/Dfr5HE1kpT1MYxl0Ttef9iPgl+b2IJOxtD/ZP3tRXEcHbu/MO8NmBII/P1rM4vjHwLzZFDB7dpjJiGGYH8PaoH7VP+4vua7WCe2Ea8jyupxN5ZWu7Dn4VeGiuhHUyPoBU+E4YEyl2zMuoH2Qesc/WqJu1N391Pr+dRN2iun90eh/Ony1EpKmzPHTqLtI2Pxq7WL/AL9vdV/00qVaGbGWitNOBoQvlO8jkY3HiJp4u+IrA0e1jkQXoQQdjp70Ph7DMXD7BVQHrBJzD/b6ikrnqKMwVsOYLweWmh+tRX0RXNKCW+d0vv8AoMwaMC+ciSRBHMBQJ8OdNW0+RbeUALlBeQdFO6jedBvtVp/df8f+3+tPHDT+/wD7f60p5UFPHVW/78h/ZS2bb3miFcoytyJAKsPop9aq+JWCuMvsBpcFog+IXKR9B71dYZGVQoI08P61WYvHlbpIykiBmIP018TSlmlN/ahGnwxjmlkguW7/AKBOH4B8SHuM1vQxlgNB3mQQBoPaqvDkDMqElEd1STJyhiRrz3NcvYgtm1Zc0zle4o13MBo+lQ2reUQpgeQplVxdmrTrLLJ4mSNdeLssLLgMpIBAIkHYjnVjxThJSXSWSJPMqD948aVjhNtkRgz94TuN+m1WiMVQKHfSBrH10rQtNNwaS5OFrP8AEUMeeMsTdK1KLX6epi0sOLjNbhviZRlLRB2kGDprtV3xXhjfDNy9lLEKmRZyLa1AUExmMmSYG9HXeFJ84JU/MII0PUCIqC/ZdwQbx15ED86FOMZd+za7UKye1MObUYpwltirbUr5vrXD7GabDEjKzkp0gAkdGPMeUVAtvPLtoTGTqoGx8zJJ9qKxltVMB83lIA+tDhAf+TSuUemioZEpR5Xrf268/QIR9BJk8yNK6blCZRXCo6Cq0O3sOvY1sgUHKo5DSepNVrXADuOgFMdx0FAcUMpP8Q/rV4Q5ox58vhwckuhHxW8Gud0yAqrPUgkmPeq96dTDW5cKjymSbnNyfcZFdFdpCiUOzSpTSogL+20iuFKhRqmD1lao9PGSfU6DUtt6jBpRVWNToveE4sk5TrpvVsHms9wc98/5fxFH47HhNB833eNZ5RabSXUyZcanlilJprml3+voXCtVNxi1D5hs338/z96Bw/EXXnPgdaMu8RW4pVhHjvryNFRmopN8IZixeDnc0n8S5fbj0Aw1PSSYHPaowaN4ZdRSWcnwA386uorua8+oljxuUVb7L1NBgD8JQJ2H36mKl+JmbSqO/wAYE91THKT+VLA8TJMGAfv8POtsZY7cofM1XPQ8Hn9m6za8uWPF2+l89y1x2M+GpzGBtA19KzuLx7PoO6vQfiaL47dJQT+8PDkapmbSlZpSXwrju68zu+wdFgeJZ5K5W0r7UdJrheoy1NzVmo9NvH56guXpppM0tqNCnJssOF8IN3XOqjpILf6fzpvajBW7dhcmYtI1Y/cANNqrg2s1HxvGOyorMWA1AOvXnvzoRhPxE74ObrFPw5O+CoM00zTiPCuFfCt5wRutIeddy+FL0ogFPjSrs+FKoQ0GLFo6oYP7pBj06UKDUT3lnQyPWufGpKg0qO1HLBLqEZiKcL1MuYhSOc+VD/G8DUcCYtZFq3wWmGxuSYGpEDw1qI3iTJ1NAi74V34tV2DFqMd7r5D1uVILlVnxTXfjH9GhsLrVw8y2F6nfGFVAvnp9a78U/o0NgffMfmWvxaabtVXxm6D3rhvt0qbGD33H5l/iOIl7cNqwiD18/GgTcqs/aGrjYhv0KOxisWpw4k1Dpd/iWWak1yqo3m/QpZ2qeGXftCHqWJeuZqr8560s56mpsKvXx8mHE0NxRZVT00+n9Kgznqa7dusQASSByq0Y07M2o1anjcUgSBXCv6ipdaRmm2c0jyUgKdJrtEAyK7Xa7UITU4UqVFjTtLLXKVAiEFrjV2lQCzoFS2xSpVVhR3JXQtKlQCdK10WxSpUAidBFQ5tKVKigMYWpIs0qVEB1rI8aRtCKVKg2GiMUiKVKiVZGw8KWQUqVEWdK1GVrtKigMjilSpUSp//Z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1902176" y="-1233290"/>
            <a:ext cx="3048000" cy="408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12" descr="data:image/jpeg;base64,/9j/4AAQSkZJRgABAQAAAQABAAD/2wCEAAkGBxQTEhUUEhQVFRQXFxUYFxQYFRcVFxcXFxccFxcXFxccHCggGRolHBcUITEkJSkrLi4uFx8zODMsNygtLisBCgoKDg0OGhAQGywkICQsLCwxLCw0LC0sLSwsLCwsLCwsLCwsLCwsLCwsLCwsLCwsLCwsLCwsLCwsLCwsLCwsLP/AABEIAQQAwgMBIgACEQEDEQH/xAAcAAABBQEBAQAAAAAAAAAAAAAEAAIDBQYBBwj/xABDEAACAQIEAwYDBQUHAwQDAAABAhEAAwQSITEFQVEGImFxgZETMqFCscHR8BRSYoLhBxUjcpKi8TND0lNjwuIWNET/xAAbAQACAwEBAQAAAAAAAAAAAAABAwACBAUGB//EADQRAAICAQMCAwYFAgcAAAAAAAABAhEDBBIhMUETUWEFFCIycYGRobHR8MHxBiQzQlJi4f/aAAwDAQACEQMRAD8AzqRl3X5G3tnrVoF+WI3Hhp4DrQqI2X/u/I37p5/fVkJGT/MoOYawdPfWsuT5o/U6GX5SZbc1KlkDYVMBTlWthjGqKlVaciULj7nw2tuTCSUfXSGHdY+IYAfzVKIGBKeLdUWGxtx1NtjluXHQpGhFq5Lz5hVceYFGq5Ny2BIH7TdUjMTIFpzz5TBjbSpRUs/h04W6qeFcQcaOjFGvXkW4WBMh3YDLvlhSJ8Noo7+9RkVsh71lr0SNAoUlZ6976VKJQWErpFNwN5nEtbNsaFZZTIOvLY+HjRJShRCG1OvWNNdvzrneO9TKutEZaNEAChqLE6KZbL/F0qzKVBi7RynKAx5A7HzpWXiD+haHzIyXaIRh7vd2TVP/AEwftjzqr4Bl+Ckm389w94a6L1FW3akAYS4ZOXZT9otm1Vv4RyobgAIsW9bg1vnS3mGhI3iappV/lr/7f0NK/wBb7APEHVbLGLJi1b2JB1aq3hXDC2a40CdvUb+sj0UVoOI2S9pkzNJSyBNrmTImB1iqzsziMyPbPz23YEHQgE6actZHpVpcRLZOZcjv2GDpH2NYkmPmEbCQPqac68qPa0ev0E1C9oAfr3NIsrVGfwdjLdvKuaM1poUjTNJOh8alvKYPz7XOQP2qWFYvdZilsISmVyYZgNjoZjQkafjUj2xH2flO1w83p65LwXAzX+P/AEiu1y4NTpzP/cpVKDsIVxl2IhdiNuR1P2vOrPhfFr7XEUhcpIB7usc9cxo21wNeZb6VYYHgyK4YZpHj/St04adrpycvxcrfJYItTolS27VTfDMaCTyG0+E1nG2RotLEYJbqFHGZTEjrBn8KpsPxG8LdlmRiWvusDKxdYuQo2AghRPhNWo4uoVSEYuS4NslFK/DMPmYtlABI1nWRFEgUOHp8RbuXvqpUHopMkfSnDhiSGggrcNwan5mUqfQgnSicDcF20rrKh1kSBIn6H7qrF40VXD5lBZmKXuWTI3w2by+IU9DUIT2OCW0bMMxgswUuzKGacxCkwCZPuajTs7bEwbnyPbAzkhUcaqoOgA0I8hRY4gAbpb5FuC2gVSzO2UZgAN9SR/Ka43GrULAuMWDEIttywyHK4IA0KncVCBVuyAAOgA9qcUoO/wAXtd8KWzIHkm3cyKyqWhjHQTHOp73ELSFVe4oZgumv2tBP7oJ2mKABxSnKtQ2+IWmufDW4pcEgqNYK7g+Ig6b0VlqEOqlD8QQZDIJGkgbkeHjRaCq7tFg3uWgtu4bbZgQwkEQD0qk4b4uN1YVLa7Mz2xB/ZbkxmOQFh8pXOIUfxDnQ/BbJ/Z7Zyt8uIOl3L9rpOlcxHZW+65GxBZZzZSWiZmfOoR2TvgQL+gBES2xgsNuevvTMOBY8PhuSu7LLUx8TfT6UWbWGn5bm9gf9UHbXrWc4tw97bG/h7LtectmZmBACvqYBA1EAk6DKKNbszid/jjcHc7gafZqC52bxMR8VYgiJ5NqR8nlQeC/9y/MbLVY5Kqf8+47A49rsqqq7Kyq5VoAZhOmhkaETPKm420zW2LB/+m7ZFXQkGACSdfpQlrsxibcC26iGzCH5xEnud7SBB0pXOFYyIziIj5htM9BVVp67oEdRCubAezSWyS1r4g7yhpUXFnKzEAgDaedHMvdGo+W3vaPNqhXA41ftT/oGsQToRJ1P0qJkxg5H7I3B+U6fb86Pgy81+JeGoglRHfIzN8m5/wC2etKo2s4omSrSfL/ypUPCl6DfecXn/PwN9bSjcMmoqC0KPwi6imHM7k6W6nS3UiW6mtpVRgBZ4QgFsAt/huzrqNSwYGdNu+fpTMR2cR4MkMHdwxVHj4hlhlZSI0EcxFXaJTwtSyWD4XDZVC5i0D5miT5wAPpQX9woWxDEn/HXKR+53YJXxJhvMCrlUp4SoQoxwZlt2VRx8S0xfM6kh2YMHLAEHXOx0OhipcDwc23Vy+Zgt3OYjM911cka6AZYjyq5C04LUsllLd4UxtYhJE3jcIOsDOgUT7UBieAXDeLAqyN8MlWd1AZAF1RRFwd0EAkQa1QSkUoWCynwGBKB5iWu3HEdGOnrFTm3R5SmG3UIBZaixOw8/wAKOKUPik29fwqLqCXQrStMZaKZaiZasJBWWoWWi2WoWFQIKy1A60W61C60AgNxKFuJVhcFC3FoFkBZKVTZaVEhbWlo/CrqKEtirDCDvCrFe4bbWibaVy2tdxhYW3KAlwpKgamY0gGqjicCpFWql8VeVWXITcyuysQSNMxUMVXLm0AgczRfEcY1uAqSSrGdSAQug0GusbxQAWCrTwtANjilouyyc7rHyiAzBZPKQB5kjrUlrGMLb3LikBXbQDUIrZc0c9BJ9ahA3JTwlVqcbSYZWU6DXL8xMZTro0zpzAmiLnE1W0t1lZVaIEBjqJEgE7/eahArLSK0InFkJhVczsQF1EEk/NsAPymkeLoCAwYEyQsS0BQ0wP8AMvvQIEkUxxUV/iCKqsZhhIgZjuoGgn94VMDIBGxAPoaJCDLUGKXbyo0ihsSNfT8aiKy6ADLUTrRL0Bfx1pRJuKPUHlPKiLoTLUTrUwuqdmUnwINMcVLICutQOtFuKHcVAglwULcWjbgoa4KAUCxSp8UqJC3trR+EGo86EtijcKNR5irALRBUlycpyxmg5Z2nlPhTVFPuMQpI3AJHmBVBpV2+K3CCRbKgAkZlaSGP+GfPR5G4gdant8aAzB1OjEZhtHeyz0JCjzkU/C8WDXFtlGViJMxA35zB25dR6cu8cALgI+ZM8yIXu9D0JqECF4ge4zCFuMqqJEgmdT1nuiBtXcTxW2rm26sSI0y6HQMNSY6b03EcVCWmuFZIa4oWRqULczAGiE/nUrcRU27jqpbICSunegHbWIOu/tUIOt8TVtRbuGegTWFzH7WsAjz5TUlziSBFeCUZiJAnRVY5gOY7podOL25CsGVixQLGp7zJII5d07bRUt7HWFIstErEIVLbARGnjp5HpUIPtY6yXCgd5yQO582Vd5jbKfan4y9ZUgXACY07mbcRyB3AIjnFQDE2CD3DBmYtNvGZtQN4ImnXcbhywLZSRIV8hMZdzmiAJbeeelQg7DXrVzuooKqqkHJAAJ2Ejll1jaKE4zxe3YtFwVaNFUMNeWw5Cqftl2gt4OyGsBVe4csgZSAszKkdZGvjXm5um8hYEiCZB3B3rRDTSlDe+hWE4yybOT0Nu2tuA3w2g/xDXT6Gq7Ff2gWzGVGBlZmD3Q3f9Y2rIYJg2hmNj0BO0UBi8FqcsggTrz5GKnhI1ywRo1PH+1a4hDbtgqMwh5IO55DlGtUF2/CGT3gR+ZHuaCZCIK6eGuh5+dPv6rnYSuyjYsRofSZq0YJFoQUVSJrWJbNmViDAMg6r4mNtTpRNrj19TIuMY3kzPiRzqLCm3aRg4BckErpvHd1nlLGOWg3oTFPmIyazMxp0MeQH3UHFMLgn1RuuD8cW8FVu7cImORjcj8qsXFebNdbule6ZEbz3ddOmtXPCe1GUZLssogZxqRpznfUbzzpUsEq3JcGDLtjPanyadxQtwUU+u1DXBSaAQRSp1KjtZLLm1RuGGo86EtUdY3FNK9y1VakUVxRUgpY4qsNxmQoZGzsFOUZRGcgKNX8Rrt66UbiuILbYKwaSJGgg8jqTGhygz++tFqK78IEyQJiPTpUIV+F4kl0qqiZ1IMd3RiCR5r9QasktgToNd9N53mu5B0FPFQg1rKndVOs7DfXXz1Pua69hW+ZQZEGQDpqI9ifenCnVADUsqNAAOkCI0jT0A9qyHaviXwP8O18JpULkyhriQBy6aLv0rRcb4mMPaLkEnZQBpPKTsBXlN/EM9w3GzOxJmRz5+AFMxwvkdihu5YHjkuX2HxNYkrpoSSTH1NFYTDA2ySNTAnxA00rroVOfYjYHMSfWIjeo7PETlmJhpjz/AKmtduqNUMcY8kFq1AZSIAGu28xI+nvQGKvksQm0wDz8/wBdK03DeD3MQTMqhO5Gu0afrlV8nY5FGUKCI35+/wCVLlkimXo8z+JcGaZ10ZjrsZI9xTXxWQERO4BOwnoK2/E+xl0jRciqfAlvHTlWO4ngXTusuo0nr0oxkpdCbSouXielS4bFFSesenWPKY9qgbTcfhTLh6VcWw0YuR5LAPrQ1tsoadzt5zpT8PoNYBMa8/5RU2IsZFJ1WR3RpmE9emhp/ipYtpzsmmcs2/6fkbTsjiTcwwzScpKgmNh05x51ZvXnPZjixsXBmJyHRlGvrHhXoxYESDINcpqmGcaZFXa5SqFC7t0bZoK2KNs1cqy5SpAKjSpVpY86pqRajinioQeK7TRThUAOWummloE6+gmsp2m7XotspYOe4xKHQgLHzHWik2WUW3wVPanijYi4UQ/4aGND8xPQDc/dVZawwUwWII2VZPppPQ1X4a4zMdQIGrER6xP1igLzXATLsVM8yAQefjWuMa4N8YpKibtA/fAhgND461acB4QMrX7hi0up8eg9zvUXZzgbXu8R3TpJ8CCY9orTdqbU8PuWLakMMpUR8wUyV05xPtRc4qSiTNvWOTh1o8t452+vPdPwWZLamFCnIIHQRXqP9n3aJ8Xg/iOe8jtbLaDQKrAn0b6V4dhuFXGuqi4d3MqMi5u9Gja7qTrrsJr2bC8DbA8IvW10ci5ccA5gmciVzR3stsAFo1gmkze500kZMDcbk22ku5Zf/lYLnIViYl3CKY6TvTuIWLeKDIyZLuXMF0Ob+JWHp7+NeBYyy11rrsyxbjQuoMFsoCLMtuCQNhqa2n9lfEbhdLMkhbq5J1yqVb4gHhlkxTNkG2oWqT5+gharUxnGUqcW0qSpq/W+fXgpOKWCjsp5H3oJQeW1bP8AtCwOW+xAgnWPDYH6VmcNgWKs2umVttwTG/19DV07VnTkuSLD3AIJWfb8qe14MQNh5nfxMUbYwIjMVYodCQs/X1qDGYQI3zAjkRynz2PhQYtoi/Z0Vokn/aPOSJ+laTs/xKHFrOPhwcs9ZAAU+9ZMtrqZP40dgb0uv+YGddNRzGo86TOPArJFOJ6DFKmJckA6agHQyPQxqKVJMZY8BxovWLdxftKJ8xoQfGQauLJrzb+z3iDWr13CXdDmYqOjrpcUeYhh616Paq5WSpl3bOg8qlBoe0dB5CpQaWOJQactRLT6hCUUrl0KCzGABJNNBrGdsO0g72HRSeTuSVA15Ab0Yq2GMdzoB7RYpr90sLotoo0IkEgdTIH/ADWWvZR3ixYiYG5PifrQfEWJ0JMa6Zp9TyoTFAhVbXWJ084jw0P1rYoUjcopLgsLd85tJAJmDry59atzD2173emQOZ1ifKBWcwznLtPjz0nQe9X2GQhFJU6KS0dJ1J+6rF4no3DMIEQKBAgQfDahMfhSWJPtR3BrpcA5gbZRQojUMCZM9CMojwo/FW+W1YO43HkpmYs2GQ91mWeU7+Yoz9uuxlYK6kQZEaHQg+FTnCZp0PgeVO/YzVjU9j6nn/Ef7P8AC3XzK1y0DukBwPBWzAx51qOyfZ/B4IEozM5GXM0CAdwsCBPPUmrC5w/x18tKY2EMEAa1bfLoZfcsF7keddt8TmxjsBoAFEGduYoO9xEQwUDv5CegEaiBtr+NTdsME9u4GeZaT00BgVUcMuIpzOWEbMsaHlIO48K0x6C8iplvdtOLYUFFV9e6zCeYJ1g+lVWJwzZSrHTcQBr46amrJMbaKxBiQcoJCjnPVd/Hc0Bj7hjSPPXblrsR6VLKOiqt2irAgzvqNY8SKMuqoUNoTuQCQD4HpTfgHQjTmCCRBj9eFOLDSGmDqmWJ1gqT4+1KkKl0ZvrE5VmJgcvDxNKnWxoI0EDTp4UqznPMz28wDWrlvGWdCGUOejj/AKbHwI7h9K3vAuIriLKXV2YbdDsynxBkUJisKt629pxKupU+vMeI3rH9isc2DxT4O8dGbunlnjukeDrHqKYTqj1zD3RA1qYMKrrJopDVaDvYWhqRWFDI1SIaFA3sdibpVSVUsRsoiT715HxjEsGZn3nXbqRAj1r0PtdxlMPYbM3eYEKJ16EiOkivJrlyRtsJj3gsfKtGGD60atNJNsbdcHU7CieJKjouXcAyOoEBfDcn3oBZZYHMz7f81MujoGBMjKdY0BGn0j1p8uhsbLnD4DLZUAgkzrPvp05eMUr911UKx1fMp6bwPSCx9amF5TmnZdgdNhz8j161ElgPrPIe/wCvvqq9SyLjsjxplGR/kMBW/iEHb1r0PC4pbqjbMOX5VUdk+EWksqxAZmAO2g8uUUbiuFAtntdxt4Hyn05elZMlbuBLyRst7VkH7tOWld+H4etZ63iMTaJLKWE7jX6DWpbfaUbFdf5h/wDGl2Sm+jsscXhwFZyYABJmBoN9dqC4Xi1uWxdAYLLCHUq0gxt70PfxYIzXLgbmLY7qAg6EjdiD1MeFUnEu0AAJY5oBOQUUmx0dz6mS/tB4ul+6FQGEDLmnfy8JrO4Ph5c5flkTJ6gT9T94oh7TXbjP3QDy2gk6enKrl0hFBEMBk1EMp6nn/wAVtXCokupm7N34ewEmQQZiY12856b1Bib9wiG8vGZn9GjcRhWIJIkgwxEGd+nhFcOBYrmHICRMmP1tQF0RC2Cm4hh5FfzH5ULhbBFxD8zZ10idiJ0586hvZlZo8p/KfGjuAXUW4HfMuXZhBk8x7UqfQVk+U3k12o1cEAjY61ykmCiztNWZ7fcFNy2MRbn4lod6NzbBmR4qe8PCa0NtqJttVwJ0CdiuP/tWHBJHxU7twePJh4Ea+9am0/WvILpPC8eGWf2e5rHLJOq+aEgjwNeq2cUpAIMg6g8iDtQI0WVs04T1oNMQKIt31oABO0fAkxNvv6Ms5WidDuCOY0FeXPhVUspUgqSpAPMGCPcV7B8cEEHY7j6VkuN9l2e41yy6Q5lkaRBjcEA79K26XOo/BN8GXPjnxPH1MMCFKtrpsCNf1vR9vhF3EKLqIQAxGbKYYk8tNwI9jWh4Z2OJM4h8oGgVDJPWWI0HlW6wbrbRUQAIogAdKmoy4+kDTp8+or4//TyAHOTbbQiQRsTr0HkaLwg2Gg2HmZj30miu1OGFjGuwIy3RmAA2mZAjbWqrh17PeVf/AHJ3kHQ/WqJ2rOqsnw2e3cHw6iygA+yI9udGphRpVXw+5kVQ+mm/KrNMQDsfxrG7MbZHdUhTA/XWqSzjbDtlYK2+4kenuK0dwZgV6715xxDht3DXWtJbuXAZa0yKWkE/KxghSNv+aRlySgrSs2aXDHLacqZN27w6mwPgjIwOpXuyCJ1jyry8ll3ncj/n6+1ehcY+OuFY4hMneGVZEgSDqASAN+dYksLiD98Nvrso/KR6VvwSuF0OS2XG7oJwSBcjGdQYYdZiD7/WiMbbGrSYKrpJ7pnr029/Onm0xQSdJOvQ6A+5j2ofG3Cv+G2wmGGkiNBFMAxjDKM55znmcwOoJjxke9VfFMWUZcpWI5bHlt+txRl3iEq05dV8+UEfj6istiGk67UCjZLisTmMiANYEesfrpRGHeV0UT1mPbXWqyKs8EqEdT0jbxB/W1CSKssbeLcAAMAIGkJp4UqF+Een0/8ArSpO0R4R6BbolDQaNWU7R9oS82rJ7uzMPteA8PvoSaRnxYpZHSO9s+KpiCtlAGCmS/Q7d09I96l4Txa7atraRu6ogSMxA6T0rP4W1GvOjQx60rebpaZbaiaNO0F8faH+kU5u0GI5XAP5F/Ks8pPWpFc9am5Cfdcildouj2kxI/7g/wBK/lQOJ7Y4oGBcA/kU/hQN0nkRuB71FisITBz4cRpo0E+J0k1TczSsWOPzJBq9s8Xzuz/Kv5VY4PtTfYa3SP5R+VZzDWbf2mQ6/vFdvAod6KS+QxCXLYSe7mkwJ0kgawKDlJFZY4zTUI8k3FuL3rrD4r57anQQF89YkVX4bGFHV7ZhgZB+mnhUuKtoQc1+1mzAZVzajqNI9zXLVq2uUklgTy1A8+ldf2dihkg5Tf2OVrNRmwy2JGowX9ol5FhraPBncjTmK1PA+3OHvtlbNZeTlDEQfCeu9eZXbSDXK2XwI96H4jh7agFSSTGn3k1uyaHDKPwcMwY9bNSqR9AXuOWkgPdRCdRLASBvv60UnHLRGjKfWvmq/da4ZcljpqTO21Ow9xxsW6bms69luuWaHrV2R7h21xlu/hmS2RIIJ8hqY9q82w0IGBSZOnqI9vzrPYfiN22ZRyPA6g9ZB0NG2+Il2DbbyF2Ert7xScmB4eDpaLUeIqoNs8TEshMQeuwklgPWoLjm65lu6ACTzgcxz1qrtWyS2adDy8SDJ9Joz4oAgH5QVnb7Uz6a/Sks22CkjVFkmZG/hv5/hQuKskctgJ8yJP1NF8NOtxhqWiNAABufYGu4u0NgZiWMeg+/8aMQLlFXct9I1E+v51HbBnoacXJEchJ94/pTbN3UA/rw8qjAyzDP+8/+sfnSoXP4j3NKllS847xnPNu2YXmf3vAeH30BawQYA7T7e1Q2rq80H31Y2MXbMCNekaVz5zb5BOM8cUoJqhiYIzvp1/pT79sACPHWjFMidh5VCcbyyyPGqKTBiyZcklJK0gUU9alOIH7i+utL4k8gPIRV7Ny3NdKGXF7snQVU3Imj8SJ0G9Dt3RAg+n9K24YYpLdIxajJnhLZGnfkuQc29dJPpXPh6wZHpTwDyqUE/uyeutHK8D5VNhwQ1cai068+rBGtVF8GrD4Z6GkLBPKsSkvM6/gtqqG2VAH/AFWHgAY9/wCldZrY+28nnqTRC4HwrjcNPKrLPOLTU2jNP2bCd3Ehs2iIYMrA9f1oaVziIBIYKT+ulSrhbqzlIEiDQ/8AdZO4Faoe1c0erTMUv8PRk7pgl/HZtlUeU06ziCs5YEx4x71K3CDT04ew5TSM+tlllubN2m9leBGlFjrnFrh2CzETHpR3BsH+091rgVxuhHzJzKnn49KbguCG5OWQw5eHUdaKXs5fWCNGBlWBhlPhSffEnTkV1Gnbi1FNNHeI4A2GZUlhGmmuXppuZqre0xQwvzQZ8ANo862uAxbMWt3gBethS+XVSGnKynxg6ciKz+fIzId1YgeUyPoRXV0yWR02cLPrMmJKkZ39meJCnmJpgwbkbVf4c908iSaDv3iqnWdRHjPIeM1qeGCVsQ9fkk6SRWRc6Uquk4ReIBN0A9IBjwpVn8bD5F9+o8yNbS1PasLUFOVq887PoKhB9UaXiJtvh7ZUAMWIeOqjX3JBqn/Z1oPEXIAaflOvkdD+B/lp1/GBWVebH25SfWB61SMGlSFYMWLBFx9f16fsEXAi5ZJ7xCjzgn20qQW08fb+tBKc10Dkiz/M2g+gb3oi1i0YwD1jQgGN8pOh9KLs0QcG3ddeP59Q+1h0OgZdSNwfyqywnA7Lb4iyvmH/APGqfg90tiAEQuLZBcgju67a7kaEjpUONxfw7rW1BZlJkLGg5TPXSBQt3TKuWNtqLS+y6/ga8dm8JH/7lsxrAttr4UZh+zGBPzYxI8Fg/WsUuK1y84zem1LA4z4iBtp3HQ7Ee4o7kudv6geGbe1ZXf0j+xuH7OcPH/8AX59zfyoTGcM4dbUscWYHP4fsPOsubtQ3EBIY6lZI6SecdfzNTfH/AIlvdcyXGV/l+xbrdwjZsnxnAMElVTWJgKxnYjpvUYfDsJTMVI0kAH2rPZLjPcVXCLmBJAltUUaToNt6KCmyoV4gWw6sNJTUajqI+oqSVrhFcWRxklkk+b61y15fYsWKdKgZl5VU28RdC57mWDqVAgqp5zOpHMVHiLrFvhH7WuYaTbHzDz2H801TYzQ9RFK6f86fiW5cb1E1yoxEQNun5U1j7VUfuDOHX2+KmXQz9Oc+ETWkxOK00mqLgNnVn/lHnzPt99c4zxVV7q6nTQcvPxpcoqV/Dfr5HE1kpT1MYxl0Ttef9iPgl+b2IJOxtD/ZP3tRXEcHbu/MO8NmBII/P1rM4vjHwLzZFDB7dpjJiGGYH8PaoH7VP+4vua7WCe2Ea8jyupxN5ZWu7Dn4VeGiuhHUyPoBU+E4YEyl2zMuoH2Qesc/WqJu1N391Pr+dRN2iun90eh/Ony1EpKmzPHTqLtI2Pxq7WL/AL9vdV/00qVaGbGWitNOBoQvlO8jkY3HiJp4u+IrA0e1jkQXoQQdjp70Ph7DMXD7BVQHrBJzD/b6ikrnqKMwVsOYLweWmh+tRX0RXNKCW+d0vv8AoMwaMC+ciSRBHMBQJ8OdNW0+RbeUALlBeQdFO6jedBvtVp/df8f+3+tPHDT+/wD7f60p5UFPHVW/78h/ZS2bb3miFcoytyJAKsPop9aq+JWCuMvsBpcFog+IXKR9B71dYZGVQoI08P61WYvHlbpIykiBmIP018TSlmlN/ahGnwxjmlkguW7/AKBOH4B8SHuM1vQxlgNB3mQQBoPaqvDkDMqElEd1STJyhiRrz3NcvYgtm1Zc0zle4o13MBo+lQ2reUQpgeQplVxdmrTrLLJ4mSNdeLssLLgMpIBAIkHYjnVjxThJSXSWSJPMqD948aVjhNtkRgz94TuN+m1WiMVQKHfSBrH10rQtNNwaS5OFrP8AEUMeeMsTdK1KLX6epi0sOLjNbhviZRlLRB2kGDprtV3xXhjfDNy9lLEKmRZyLa1AUExmMmSYG9HXeFJ84JU/MII0PUCIqC/ZdwQbx15ED86FOMZd+za7UKye1MObUYpwltirbUr5vrXD7GabDEjKzkp0gAkdGPMeUVAtvPLtoTGTqoGx8zJJ9qKxltVMB83lIA+tDhAf+TSuUemioZEpR5Xrf268/QIR9BJk8yNK6blCZRXCo6Cq0O3sOvY1sgUHKo5DSepNVrXADuOgFMdx0FAcUMpP8Q/rV4Q5ox58vhwckuhHxW8Gud0yAqrPUgkmPeq96dTDW5cKjymSbnNyfcZFdFdpCiUOzSpTSogL+20iuFKhRqmD1lao9PGSfU6DUtt6jBpRVWNToveE4sk5TrpvVsHms9wc98/5fxFH47HhNB833eNZ5RabSXUyZcanlilJprml3+voXCtVNxi1D5hs338/z96Bw/EXXnPgdaMu8RW4pVhHjvryNFRmopN8IZixeDnc0n8S5fbj0Aw1PSSYHPaowaN4ZdRSWcnwA386uorua8+oljxuUVb7L1NBgD8JQJ2H36mKl+JmbSqO/wAYE91THKT+VLA8TJMGAfv8POtsZY7cofM1XPQ8Hn9m6za8uWPF2+l89y1x2M+GpzGBtA19KzuLx7PoO6vQfiaL47dJQT+8PDkapmbSlZpSXwrju68zu+wdFgeJZ5K5W0r7UdJrheoy1NzVmo9NvH56guXpppM0tqNCnJssOF8IN3XOqjpILf6fzpvajBW7dhcmYtI1Y/cANNqrg2s1HxvGOyorMWA1AOvXnvzoRhPxE74ObrFPw5O+CoM00zTiPCuFfCt5wRutIeddy+FL0ogFPjSrs+FKoQ0GLFo6oYP7pBj06UKDUT3lnQyPWufGpKg0qO1HLBLqEZiKcL1MuYhSOc+VD/G8DUcCYtZFq3wWmGxuSYGpEDw1qI3iTJ1NAi74V34tV2DFqMd7r5D1uVILlVnxTXfjH9GhsLrVw8y2F6nfGFVAvnp9a78U/o0NgffMfmWvxaabtVXxm6D3rhvt0qbGD33H5l/iOIl7cNqwiD18/GgTcqs/aGrjYhv0KOxisWpw4k1Dpd/iWWak1yqo3m/QpZ2qeGXftCHqWJeuZqr8560s56mpsKvXx8mHE0NxRZVT00+n9Kgznqa7dusQASSByq0Y07M2o1anjcUgSBXCv6ipdaRmm2c0jyUgKdJrtEAyK7Xa7UITU4UqVFjTtLLXKVAiEFrjV2lQCzoFS2xSpVVhR3JXQtKlQCdK10WxSpUAidBFQ5tKVKigMYWpIs0qVEB1rI8aRtCKVKg2GiMUiKVKiVZGw8KWQUqVEWdK1GVrtKigMjilSpUSp//Z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2695782" y="688211"/>
            <a:ext cx="7364238" cy="422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4000" dirty="0"/>
              <a:t>When my worries get too big!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27768" y="4490977"/>
            <a:ext cx="79402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Don’t Worry, be Happy!</a:t>
            </a:r>
          </a:p>
        </p:txBody>
      </p:sp>
    </p:spTree>
    <p:extLst>
      <p:ext uri="{BB962C8B-B14F-4D97-AF65-F5344CB8AC3E}">
        <p14:creationId xmlns:p14="http://schemas.microsoft.com/office/powerpoint/2010/main" val="4115919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0" y="-393700"/>
            <a:ext cx="10593299" cy="2186636"/>
          </a:xfrm>
        </p:spPr>
        <p:txBody>
          <a:bodyPr>
            <a:normAutofit/>
          </a:bodyPr>
          <a:lstStyle/>
          <a:p>
            <a:pPr algn="ctr"/>
            <a:br>
              <a:rPr lang="en-US" dirty="0">
                <a:solidFill>
                  <a:srgbClr val="465E9C"/>
                </a:solidFill>
                <a:latin typeface="Chalkboard SE Regular"/>
                <a:cs typeface="Chalkboard SE Regular"/>
              </a:rPr>
            </a:br>
            <a:br>
              <a:rPr lang="en-US" b="1" dirty="0">
                <a:solidFill>
                  <a:srgbClr val="465E9C"/>
                </a:solidFill>
                <a:latin typeface="Chalkboard SE Regular"/>
                <a:cs typeface="Chalkboard SE Regular"/>
              </a:rPr>
            </a:br>
            <a:r>
              <a:rPr lang="en-US" sz="4000" b="1" dirty="0">
                <a:solidFill>
                  <a:schemeClr val="bg1"/>
                </a:solidFill>
                <a:latin typeface="Chalkboard SE Regular"/>
                <a:cs typeface="Chalkboard SE Regular"/>
              </a:rPr>
              <a:t>How can we work together to keep everyone safe in school?</a:t>
            </a:r>
            <a:r>
              <a:rPr lang="en-GB" sz="4000" b="1" dirty="0">
                <a:solidFill>
                  <a:schemeClr val="bg1"/>
                </a:solidFill>
                <a:latin typeface="Chalkboard SE Regular"/>
                <a:cs typeface="Chalkboard SE Regular"/>
              </a:rPr>
              <a:t> </a:t>
            </a:r>
            <a:endParaRPr lang="en-US" sz="4000" b="1" dirty="0">
              <a:solidFill>
                <a:schemeClr val="bg1"/>
              </a:solidFill>
              <a:latin typeface="Chalkboard SE Regular"/>
              <a:cs typeface="Chalkboard SE Regular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247900"/>
            <a:ext cx="4089399" cy="41782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6359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8" y="2011680"/>
            <a:ext cx="10506481" cy="420624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dirty="0"/>
              <a:t> </a:t>
            </a:r>
            <a:r>
              <a:rPr lang="en-GB" sz="3600" dirty="0">
                <a:solidFill>
                  <a:schemeClr val="bg1"/>
                </a:solidFill>
                <a:latin typeface="Chalkboard SE Regular"/>
                <a:cs typeface="Chalkboard SE Regular"/>
              </a:rPr>
              <a:t>Treat everyone with RESPECT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3600" dirty="0">
                <a:solidFill>
                  <a:schemeClr val="bg1"/>
                </a:solidFill>
                <a:latin typeface="Chalkboard SE Regular"/>
                <a:cs typeface="Chalkboard SE Regular"/>
              </a:rPr>
              <a:t>Don't call names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3600" dirty="0">
                <a:solidFill>
                  <a:schemeClr val="bg1"/>
                </a:solidFill>
                <a:latin typeface="Chalkboard SE Regular"/>
                <a:cs typeface="Chalkboard SE Regular"/>
              </a:rPr>
              <a:t> Don't punch/ kick or make anyone feel sad.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3600" dirty="0">
                <a:solidFill>
                  <a:schemeClr val="bg1"/>
                </a:solidFill>
                <a:latin typeface="Chalkboard SE Regular"/>
                <a:cs typeface="Chalkboard SE Regular"/>
              </a:rPr>
              <a:t> Tell an adult if anyone that you know is not being nice to someone else or hurting their feelings.</a:t>
            </a:r>
          </a:p>
        </p:txBody>
      </p:sp>
    </p:spTree>
    <p:extLst>
      <p:ext uri="{BB962C8B-B14F-4D97-AF65-F5344CB8AC3E}">
        <p14:creationId xmlns:p14="http://schemas.microsoft.com/office/powerpoint/2010/main" val="3363635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halkboard SE Regular"/>
                <a:cs typeface="Chalkboard SE Regular"/>
              </a:rPr>
              <a:t>Friends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465E9C"/>
                </a:solidFill>
                <a:latin typeface="Chalkboard SE Regular"/>
                <a:cs typeface="Chalkboard SE Regular"/>
              </a:rPr>
              <a:t> </a:t>
            </a:r>
            <a:r>
              <a:rPr lang="en-GB" sz="3600" dirty="0">
                <a:solidFill>
                  <a:schemeClr val="bg1"/>
                </a:solidFill>
                <a:latin typeface="Chalkboard SE Regular"/>
                <a:cs typeface="Chalkboard SE Regular"/>
              </a:rPr>
              <a:t>Choose sensible friends and friends that are your own age both inside and outside of school.</a:t>
            </a:r>
          </a:p>
          <a:p>
            <a:r>
              <a:rPr lang="en-US" sz="3600" dirty="0">
                <a:solidFill>
                  <a:schemeClr val="bg1"/>
                </a:solidFill>
                <a:latin typeface="Chalkboard SE Regular"/>
                <a:cs typeface="Chalkboard SE Regular"/>
              </a:rPr>
              <a:t> Be nice to your friends and value them!</a:t>
            </a:r>
            <a:r>
              <a:rPr lang="en-GB" sz="3600" dirty="0">
                <a:solidFill>
                  <a:schemeClr val="bg1"/>
                </a:solidFill>
                <a:latin typeface="Chalkboard SE Regular"/>
                <a:cs typeface="Chalkboard SE Regular"/>
              </a:rPr>
              <a:t> </a:t>
            </a:r>
            <a:endParaRPr lang="en-US" sz="3600" dirty="0">
              <a:solidFill>
                <a:schemeClr val="bg1"/>
              </a:solidFill>
              <a:latin typeface="Chalkboard SE Regular"/>
              <a:cs typeface="Chalkboard SE Regular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280" y="4254500"/>
            <a:ext cx="4747520" cy="23813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88691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180</TotalTime>
  <Words>319</Words>
  <Application>Microsoft Office PowerPoint</Application>
  <PresentationFormat>Widescreen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Aharoni</vt:lpstr>
      <vt:lpstr>Calibri</vt:lpstr>
      <vt:lpstr>Chalkboard SE Regular</vt:lpstr>
      <vt:lpstr>Corbel</vt:lpstr>
      <vt:lpstr>Wingdings</vt:lpstr>
      <vt:lpstr>Banded</vt:lpstr>
      <vt:lpstr>  </vt:lpstr>
      <vt:lpstr>PowerPoint Presentation</vt:lpstr>
      <vt:lpstr>Worries can be about:</vt:lpstr>
      <vt:lpstr>PowerPoint Presentation</vt:lpstr>
      <vt:lpstr> This is What we can do when we're worried: </vt:lpstr>
      <vt:lpstr>PowerPoint Presentation</vt:lpstr>
      <vt:lpstr>  How can we work together to keep everyone safe in school? </vt:lpstr>
      <vt:lpstr>PowerPoint Presentation</vt:lpstr>
      <vt:lpstr>Friends </vt:lpstr>
      <vt:lpstr>Around School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KARL GILCHRIST</dc:creator>
  <cp:lastModifiedBy>laura</cp:lastModifiedBy>
  <cp:revision>19</cp:revision>
  <cp:lastPrinted>2019-10-10T21:43:48Z</cp:lastPrinted>
  <dcterms:created xsi:type="dcterms:W3CDTF">2016-09-08T20:06:31Z</dcterms:created>
  <dcterms:modified xsi:type="dcterms:W3CDTF">2020-09-14T21:30:01Z</dcterms:modified>
</cp:coreProperties>
</file>